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512" r:id="rId2"/>
    <p:sldId id="511" r:id="rId3"/>
    <p:sldId id="513" r:id="rId4"/>
    <p:sldId id="514" r:id="rId5"/>
    <p:sldId id="515" r:id="rId6"/>
    <p:sldId id="516" r:id="rId7"/>
    <p:sldId id="517" r:id="rId8"/>
    <p:sldId id="518" r:id="rId9"/>
    <p:sldId id="519" r:id="rId10"/>
    <p:sldId id="520" r:id="rId11"/>
    <p:sldId id="521" r:id="rId12"/>
    <p:sldId id="522" r:id="rId13"/>
    <p:sldId id="524" r:id="rId14"/>
    <p:sldId id="526" r:id="rId15"/>
    <p:sldId id="525" r:id="rId16"/>
  </p:sldIdLst>
  <p:sldSz cx="12192000" cy="6858000"/>
  <p:notesSz cx="6858000" cy="9144000"/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BFB"/>
    <a:srgbClr val="CCCCCC"/>
    <a:srgbClr val="D92E20"/>
    <a:srgbClr val="222222"/>
    <a:srgbClr val="767676"/>
    <a:srgbClr val="739E41"/>
    <a:srgbClr val="F2A51A"/>
    <a:srgbClr val="F88200"/>
    <a:srgbClr val="5AB8CA"/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122" autoAdjust="0"/>
    <p:restoredTop sz="88316" autoAdjust="0"/>
  </p:normalViewPr>
  <p:slideViewPr>
    <p:cSldViewPr snapToGrid="0" showGuides="1">
      <p:cViewPr varScale="1">
        <p:scale>
          <a:sx n="105" d="100"/>
          <a:sy n="105" d="100"/>
        </p:scale>
        <p:origin x="296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12"/>
    </p:cViewPr>
  </p:sorterViewPr>
  <p:notesViewPr>
    <p:cSldViewPr snapToGrid="0">
      <p:cViewPr varScale="1">
        <p:scale>
          <a:sx n="55" d="100"/>
          <a:sy n="55" d="100"/>
        </p:scale>
        <p:origin x="28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>
            <a:extLst>
              <a:ext uri="{FF2B5EF4-FFF2-40B4-BE49-F238E27FC236}">
                <a16:creationId xmlns:a16="http://schemas.microsoft.com/office/drawing/2014/main" id="{60B1AF7E-5BC2-4D30-87FE-E1B659CA154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1D35212-2950-4BB8-B0AA-EE773689934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5188B-02CB-4126-A12E-C27940239E67}" type="datetimeFigureOut">
              <a:rPr lang="es-ES" smtClean="0"/>
              <a:t>26/1/20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6FAF009-7545-4A39-A198-6416D3420CD5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B8A1D82-08B5-4B1F-860C-695167F2EE1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F54CB31-C4D0-4176-AC65-C48107E4212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8268674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281D6FC-8B18-4D83-81FA-5ECA9E5C1AAF}" type="datetimeFigureOut">
              <a:rPr lang="es-ES" smtClean="0"/>
              <a:t>26/1/20</a:t>
            </a:fld>
            <a:endParaRPr lang="es-E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E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78D618-BBD3-4FF5-9218-0E9FEB4B2F82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4463157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78D618-BBD3-4FF5-9218-0E9FEB4B2F82}" type="slidenum">
              <a:rPr lang="es-ES" smtClean="0"/>
              <a:t>6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887848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8D618-BBD3-4FF5-9218-0E9FEB4B2F82}" type="slidenum">
              <a:rPr lang="es-ES" smtClean="0"/>
              <a:t>10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738999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8D618-BBD3-4FF5-9218-0E9FEB4B2F82}" type="slidenum">
              <a:rPr lang="es-ES" smtClean="0"/>
              <a:t>11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755980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978D618-BBD3-4FF5-9218-0E9FEB4B2F82}" type="slidenum">
              <a:rPr lang="es-ES" smtClean="0"/>
              <a:t>12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6396505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emf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0.svg"/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apa Image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Imagem 12">
            <a:extLst>
              <a:ext uri="{FF2B5EF4-FFF2-40B4-BE49-F238E27FC236}">
                <a16:creationId xmlns:a16="http://schemas.microsoft.com/office/drawing/2014/main" id="{2A6BC37A-D455-AA48-943D-D89709353E2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634"/>
          <a:stretch/>
        </p:blipFill>
        <p:spPr>
          <a:xfrm>
            <a:off x="3454509" y="752751"/>
            <a:ext cx="8733500" cy="610524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2F305A9-DE4B-49AF-BCD4-43A65F7EB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1745" y="1398838"/>
            <a:ext cx="4937184" cy="1407004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título do Modelo Global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620" y="3123885"/>
            <a:ext cx="4657871" cy="129073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/>
              <a:t>Clique para editar o estilo de subtítulo do Modelo Global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0F0CD7-513F-DC45-836D-3AFBF03AB460}"/>
              </a:ext>
            </a:extLst>
          </p:cNvPr>
          <p:cNvSpPr txBox="1"/>
          <p:nvPr userDrawn="1"/>
        </p:nvSpPr>
        <p:spPr>
          <a:xfrm>
            <a:off x="-1328057" y="-3113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8CDE4F8-3BD0-C240-8606-5D223AF3D93C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21" name="Group 75">
              <a:extLst>
                <a:ext uri="{FF2B5EF4-FFF2-40B4-BE49-F238E27FC236}">
                  <a16:creationId xmlns:a16="http://schemas.microsoft.com/office/drawing/2014/main" id="{2E2919D1-5BA9-284B-938E-8362C6EE3959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2" name="Group 36">
                <a:extLst>
                  <a:ext uri="{FF2B5EF4-FFF2-40B4-BE49-F238E27FC236}">
                    <a16:creationId xmlns:a16="http://schemas.microsoft.com/office/drawing/2014/main" id="{C5E0A8DB-BC52-D341-9CB7-91399064D20B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5" name="Rectangle 37">
                  <a:extLst>
                    <a:ext uri="{FF2B5EF4-FFF2-40B4-BE49-F238E27FC236}">
                      <a16:creationId xmlns:a16="http://schemas.microsoft.com/office/drawing/2014/main" id="{85C9EF4A-67BB-DF44-AAA7-DF4B53822597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8">
                  <a:extLst>
                    <a:ext uri="{FF2B5EF4-FFF2-40B4-BE49-F238E27FC236}">
                      <a16:creationId xmlns:a16="http://schemas.microsoft.com/office/drawing/2014/main" id="{A24EE59F-7793-8945-AF4F-792DFD4D58F2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50">
                <a:extLst>
                  <a:ext uri="{FF2B5EF4-FFF2-40B4-BE49-F238E27FC236}">
                    <a16:creationId xmlns:a16="http://schemas.microsoft.com/office/drawing/2014/main" id="{B67B574B-A77B-5748-A5F2-5CFE5BEEA0F8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1">
                <a:extLst>
                  <a:ext uri="{FF2B5EF4-FFF2-40B4-BE49-F238E27FC236}">
                    <a16:creationId xmlns:a16="http://schemas.microsoft.com/office/drawing/2014/main" id="{76527924-6F65-0240-A496-C3B1CD036824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52">
                <a:extLst>
                  <a:ext uri="{FF2B5EF4-FFF2-40B4-BE49-F238E27FC236}">
                    <a16:creationId xmlns:a16="http://schemas.microsoft.com/office/drawing/2014/main" id="{48E142E2-C987-944A-8F28-1909EBD07756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53">
                <a:extLst>
                  <a:ext uri="{FF2B5EF4-FFF2-40B4-BE49-F238E27FC236}">
                    <a16:creationId xmlns:a16="http://schemas.microsoft.com/office/drawing/2014/main" id="{B6350476-EC60-1448-9187-9FB9F69BC898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4">
                <a:extLst>
                  <a:ext uri="{FF2B5EF4-FFF2-40B4-BE49-F238E27FC236}">
                    <a16:creationId xmlns:a16="http://schemas.microsoft.com/office/drawing/2014/main" id="{91C4C919-F000-374D-B6AB-118BFDA19FD4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5">
                <a:extLst>
                  <a:ext uri="{FF2B5EF4-FFF2-40B4-BE49-F238E27FC236}">
                    <a16:creationId xmlns:a16="http://schemas.microsoft.com/office/drawing/2014/main" id="{FC99A9C8-34DF-2245-9498-0BDCB4DDDB99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6BC37B4C-CE0C-2646-9637-CC16B38D1EFD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57">
                <a:extLst>
                  <a:ext uri="{FF2B5EF4-FFF2-40B4-BE49-F238E27FC236}">
                    <a16:creationId xmlns:a16="http://schemas.microsoft.com/office/drawing/2014/main" id="{08DF3DF9-A7C0-2344-ABF0-14C551932055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29B0A2E7-DDD9-4F4C-843C-F5A161D6077C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9">
                <a:extLst>
                  <a:ext uri="{FF2B5EF4-FFF2-40B4-BE49-F238E27FC236}">
                    <a16:creationId xmlns:a16="http://schemas.microsoft.com/office/drawing/2014/main" id="{4CE6796C-5E2F-7C4D-ADB0-063B9658C875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8A0DBAF5-6931-1D43-9DEC-FCED59129240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6B004A66-A04C-B643-A627-9418AB64E7B1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58">
                <a:extLst>
                  <a:ext uri="{FF2B5EF4-FFF2-40B4-BE49-F238E27FC236}">
                    <a16:creationId xmlns:a16="http://schemas.microsoft.com/office/drawing/2014/main" id="{3103199A-0F6E-ED43-ACCC-1532D59DEBB3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46B626FB-B2B8-1741-ABDB-C274CBC1B138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AA9BF536-9C91-AF48-9285-BFD104FEF0A6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54">
                <a:extLst>
                  <a:ext uri="{FF2B5EF4-FFF2-40B4-BE49-F238E27FC236}">
                    <a16:creationId xmlns:a16="http://schemas.microsoft.com/office/drawing/2014/main" id="{2AF34BA7-3231-DA4E-A583-DAAA72CC54F0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55">
                <a:extLst>
                  <a:ext uri="{FF2B5EF4-FFF2-40B4-BE49-F238E27FC236}">
                    <a16:creationId xmlns:a16="http://schemas.microsoft.com/office/drawing/2014/main" id="{5B6B96E3-69D9-4B40-83D9-6BAECB41FE59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5215826C-DE4B-D746-A59B-BD26CC3AE492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57">
                <a:extLst>
                  <a:ext uri="{FF2B5EF4-FFF2-40B4-BE49-F238E27FC236}">
                    <a16:creationId xmlns:a16="http://schemas.microsoft.com/office/drawing/2014/main" id="{DD1D5225-8B6C-EC4D-B50F-BC5D08166E6F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ED8BB61-CBE4-8742-8BCD-09CC564C44E7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0AA1FB22-5BBF-644A-8889-5CB8143275A6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ACC0B085-F35D-F941-BE2D-2D16EDC31E4D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1B78D75-F1FA-CA48-91DC-8919FB78D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  <p:sp>
        <p:nvSpPr>
          <p:cNvPr id="38" name="Marcador de texto 16">
            <a:extLst>
              <a:ext uri="{FF2B5EF4-FFF2-40B4-BE49-F238E27FC236}">
                <a16:creationId xmlns:a16="http://schemas.microsoft.com/office/drawing/2014/main" id="{155FDF24-5109-0941-85FB-0EC2C0FD1C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650" y="333651"/>
            <a:ext cx="11177550" cy="4191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 sz="1300">
                <a:solidFill>
                  <a:schemeClr val="tx2"/>
                </a:solidFill>
              </a:defRPr>
            </a:lvl2pPr>
            <a:lvl3pPr marL="914400" indent="0">
              <a:buNone/>
              <a:defRPr sz="1300">
                <a:solidFill>
                  <a:schemeClr val="tx2"/>
                </a:solidFill>
              </a:defRPr>
            </a:lvl3pPr>
            <a:lvl4pPr marL="1371600" indent="0">
              <a:buNone/>
              <a:defRPr sz="1300">
                <a:solidFill>
                  <a:schemeClr val="tx2"/>
                </a:solidFill>
              </a:defRPr>
            </a:lvl4pPr>
            <a:lvl5pPr marL="1828800" indent="0">
              <a:buNone/>
              <a:defRPr sz="1300">
                <a:solidFill>
                  <a:schemeClr val="tx2"/>
                </a:solidFill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157DA52C-1F1E-6243-8DDE-134BABAA96F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87926" y="4728163"/>
            <a:ext cx="1384246" cy="1515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1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3AABE934-895B-422A-B16D-773558A762E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3" y="1087458"/>
            <a:ext cx="3911401" cy="1183132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PT" dirty="0"/>
              <a:t>Clique para editar </a:t>
            </a:r>
            <a:br>
              <a:rPr lang="pt-PT" dirty="0"/>
            </a:br>
            <a:r>
              <a:rPr lang="pt-PT" dirty="0"/>
              <a:t>o estilo de título</a:t>
            </a:r>
            <a:endParaRPr lang="es-ES" dirty="0"/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5" y="2517170"/>
            <a:ext cx="3911401" cy="365979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6" name="Marcador de gráfico 5">
            <a:extLst>
              <a:ext uri="{FF2B5EF4-FFF2-40B4-BE49-F238E27FC236}">
                <a16:creationId xmlns:a16="http://schemas.microsoft.com/office/drawing/2014/main" id="{2444BFBF-CC97-48FB-BE66-A28460A7384B}"/>
              </a:ext>
            </a:extLst>
          </p:cNvPr>
          <p:cNvSpPr>
            <a:spLocks noGrp="1"/>
          </p:cNvSpPr>
          <p:nvPr>
            <p:ph type="chart" sz="quarter" idx="17" hasCustomPrompt="1"/>
          </p:nvPr>
        </p:nvSpPr>
        <p:spPr>
          <a:xfrm>
            <a:off x="4797425" y="1087438"/>
            <a:ext cx="6683550" cy="5122862"/>
          </a:xfrm>
        </p:spPr>
        <p:txBody>
          <a:bodyPr>
            <a:normAutofit/>
          </a:bodyPr>
          <a:lstStyle>
            <a:lvl1pPr marL="0" indent="0" algn="ctr">
              <a:buNone/>
              <a:defRPr lang="es-ES" sz="12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MX" dirty="0" err="1"/>
              <a:t>Insira</a:t>
            </a:r>
            <a:r>
              <a:rPr lang="es-MX" dirty="0"/>
              <a:t> </a:t>
            </a:r>
            <a:r>
              <a:rPr lang="es-MX" dirty="0" err="1"/>
              <a:t>aqui</a:t>
            </a:r>
            <a:r>
              <a:rPr lang="es-MX" dirty="0"/>
              <a:t> </a:t>
            </a:r>
            <a:r>
              <a:rPr lang="es-MX" dirty="0" err="1"/>
              <a:t>seu</a:t>
            </a:r>
            <a:r>
              <a:rPr lang="es-MX" dirty="0"/>
              <a:t> gráfico</a:t>
            </a:r>
            <a:endParaRPr lang="es-ES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3D608602-4744-F443-A749-9EBCB62C4E2E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11" name="Group 75">
              <a:extLst>
                <a:ext uri="{FF2B5EF4-FFF2-40B4-BE49-F238E27FC236}">
                  <a16:creationId xmlns:a16="http://schemas.microsoft.com/office/drawing/2014/main" id="{37E4C882-D298-764C-BF2C-5CEEF09A6F23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9" name="Group 36">
                <a:extLst>
                  <a:ext uri="{FF2B5EF4-FFF2-40B4-BE49-F238E27FC236}">
                    <a16:creationId xmlns:a16="http://schemas.microsoft.com/office/drawing/2014/main" id="{BBFBD02A-2BAA-3D4D-BACB-F71D13A49E03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9" name="Rectangle 37">
                  <a:extLst>
                    <a:ext uri="{FF2B5EF4-FFF2-40B4-BE49-F238E27FC236}">
                      <a16:creationId xmlns:a16="http://schemas.microsoft.com/office/drawing/2014/main" id="{B13D2DAD-6505-B94A-83C5-D34B351D1FB8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8">
                  <a:extLst>
                    <a:ext uri="{FF2B5EF4-FFF2-40B4-BE49-F238E27FC236}">
                      <a16:creationId xmlns:a16="http://schemas.microsoft.com/office/drawing/2014/main" id="{65BDD642-199A-964C-A106-77BC45F2EAF6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50">
                <a:extLst>
                  <a:ext uri="{FF2B5EF4-FFF2-40B4-BE49-F238E27FC236}">
                    <a16:creationId xmlns:a16="http://schemas.microsoft.com/office/drawing/2014/main" id="{FC86A29C-D8E9-9741-9B01-27EC864A0656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51">
                <a:extLst>
                  <a:ext uri="{FF2B5EF4-FFF2-40B4-BE49-F238E27FC236}">
                    <a16:creationId xmlns:a16="http://schemas.microsoft.com/office/drawing/2014/main" id="{0230E9C4-B063-9C47-AF1A-209539D143F2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52">
                <a:extLst>
                  <a:ext uri="{FF2B5EF4-FFF2-40B4-BE49-F238E27FC236}">
                    <a16:creationId xmlns:a16="http://schemas.microsoft.com/office/drawing/2014/main" id="{C722F488-697A-AD4B-9E46-59916AEE4BB7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53">
                <a:extLst>
                  <a:ext uri="{FF2B5EF4-FFF2-40B4-BE49-F238E27FC236}">
                    <a16:creationId xmlns:a16="http://schemas.microsoft.com/office/drawing/2014/main" id="{99548569-6618-E745-A49F-D22BE7410AB3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4">
                <a:extLst>
                  <a:ext uri="{FF2B5EF4-FFF2-40B4-BE49-F238E27FC236}">
                    <a16:creationId xmlns:a16="http://schemas.microsoft.com/office/drawing/2014/main" id="{BF960BC6-2EAD-2843-B601-B6D9A112D514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5">
                <a:extLst>
                  <a:ext uri="{FF2B5EF4-FFF2-40B4-BE49-F238E27FC236}">
                    <a16:creationId xmlns:a16="http://schemas.microsoft.com/office/drawing/2014/main" id="{A618C984-C0B6-BB45-9669-584BA7607D2C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6">
                <a:extLst>
                  <a:ext uri="{FF2B5EF4-FFF2-40B4-BE49-F238E27FC236}">
                    <a16:creationId xmlns:a16="http://schemas.microsoft.com/office/drawing/2014/main" id="{2EC1730E-468D-C24D-AEE5-AB82A8FC1923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7">
                <a:extLst>
                  <a:ext uri="{FF2B5EF4-FFF2-40B4-BE49-F238E27FC236}">
                    <a16:creationId xmlns:a16="http://schemas.microsoft.com/office/drawing/2014/main" id="{C5756BD6-91C5-F34B-B1DA-D1EC53645A8F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8">
                <a:extLst>
                  <a:ext uri="{FF2B5EF4-FFF2-40B4-BE49-F238E27FC236}">
                    <a16:creationId xmlns:a16="http://schemas.microsoft.com/office/drawing/2014/main" id="{510DB520-EF02-304D-8FF2-0DBA7F40EA71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59">
                <a:extLst>
                  <a:ext uri="{FF2B5EF4-FFF2-40B4-BE49-F238E27FC236}">
                    <a16:creationId xmlns:a16="http://schemas.microsoft.com/office/drawing/2014/main" id="{5F2A9D2E-F6B7-514A-86C3-E0DCBA7A0E1A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60">
                <a:extLst>
                  <a:ext uri="{FF2B5EF4-FFF2-40B4-BE49-F238E27FC236}">
                    <a16:creationId xmlns:a16="http://schemas.microsoft.com/office/drawing/2014/main" id="{27927D3E-93F7-CB47-8D81-F7A7CBB56578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61">
                <a:extLst>
                  <a:ext uri="{FF2B5EF4-FFF2-40B4-BE49-F238E27FC236}">
                    <a16:creationId xmlns:a16="http://schemas.microsoft.com/office/drawing/2014/main" id="{62FDD9F7-6D01-2740-96F7-11E2117AE916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F3C53F3E-49B8-3349-BC30-DFB37C0B3624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8">
                <a:extLst>
                  <a:ext uri="{FF2B5EF4-FFF2-40B4-BE49-F238E27FC236}">
                    <a16:creationId xmlns:a16="http://schemas.microsoft.com/office/drawing/2014/main" id="{1FB5E923-EDC3-044A-BBB0-0200B630B484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ECDA23B9-5567-D24B-8E16-D346871564C0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4">
                <a:extLst>
                  <a:ext uri="{FF2B5EF4-FFF2-40B4-BE49-F238E27FC236}">
                    <a16:creationId xmlns:a16="http://schemas.microsoft.com/office/drawing/2014/main" id="{5EA9B1D4-9A88-F44F-AF22-CB664B3C469E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5">
                <a:extLst>
                  <a:ext uri="{FF2B5EF4-FFF2-40B4-BE49-F238E27FC236}">
                    <a16:creationId xmlns:a16="http://schemas.microsoft.com/office/drawing/2014/main" id="{33F2649D-92E0-F745-8CB6-2AA0078035BE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6">
                <a:extLst>
                  <a:ext uri="{FF2B5EF4-FFF2-40B4-BE49-F238E27FC236}">
                    <a16:creationId xmlns:a16="http://schemas.microsoft.com/office/drawing/2014/main" id="{E5AFF088-A1C7-FA4F-B4BC-7531373B1971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57">
                <a:extLst>
                  <a:ext uri="{FF2B5EF4-FFF2-40B4-BE49-F238E27FC236}">
                    <a16:creationId xmlns:a16="http://schemas.microsoft.com/office/drawing/2014/main" id="{CEC49D0A-1DA1-7141-AB7A-5867E9492940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36C707F5-F182-944D-9E04-98F3AEB68681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BD7FFDFC-5F0B-F446-8EA7-431374B6AB4B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DBB3CAB6-65D0-1F42-A671-386B91E5548E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8" name="Imagem 17">
              <a:extLst>
                <a:ext uri="{FF2B5EF4-FFF2-40B4-BE49-F238E27FC236}">
                  <a16:creationId xmlns:a16="http://schemas.microsoft.com/office/drawing/2014/main" id="{EBF4516F-577F-D64A-BB79-9EC145D202A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57120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gráfico 3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5" y="1191802"/>
            <a:ext cx="3911401" cy="65754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9" name="Marcador de texto 16">
            <a:extLst>
              <a:ext uri="{FF2B5EF4-FFF2-40B4-BE49-F238E27FC236}">
                <a16:creationId xmlns:a16="http://schemas.microsoft.com/office/drawing/2014/main" id="{714DD14E-5956-4FB9-8BE1-1064DD29319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024062" y="1191802"/>
            <a:ext cx="6456737" cy="65754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6" name="Marcador de gráfico 4">
            <a:extLst>
              <a:ext uri="{FF2B5EF4-FFF2-40B4-BE49-F238E27FC236}">
                <a16:creationId xmlns:a16="http://schemas.microsoft.com/office/drawing/2014/main" id="{9BA63F5F-FC37-4202-A6A3-A0F3EFAC9EB6}"/>
              </a:ext>
            </a:extLst>
          </p:cNvPr>
          <p:cNvSpPr>
            <a:spLocks noGrp="1"/>
          </p:cNvSpPr>
          <p:nvPr>
            <p:ph type="chart" sz="quarter" idx="20" hasCustomPrompt="1"/>
          </p:nvPr>
        </p:nvSpPr>
        <p:spPr>
          <a:xfrm>
            <a:off x="711200" y="1993900"/>
            <a:ext cx="3911600" cy="36057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Insira</a:t>
            </a:r>
            <a:r>
              <a:rPr lang="es-ES" dirty="0"/>
              <a:t> </a:t>
            </a:r>
            <a:r>
              <a:rPr lang="es-ES" dirty="0" err="1"/>
              <a:t>aqui</a:t>
            </a:r>
            <a:r>
              <a:rPr lang="es-ES" dirty="0"/>
              <a:t> </a:t>
            </a:r>
            <a:r>
              <a:rPr lang="es-ES" dirty="0" err="1"/>
              <a:t>seu</a:t>
            </a:r>
            <a:r>
              <a:rPr lang="es-ES" dirty="0"/>
              <a:t> gráfico</a:t>
            </a:r>
          </a:p>
        </p:txBody>
      </p:sp>
      <p:sp>
        <p:nvSpPr>
          <p:cNvPr id="17" name="Marcador de gráfico 4">
            <a:extLst>
              <a:ext uri="{FF2B5EF4-FFF2-40B4-BE49-F238E27FC236}">
                <a16:creationId xmlns:a16="http://schemas.microsoft.com/office/drawing/2014/main" id="{0CABFB2C-905F-4A94-BBC0-7C32FA7695A4}"/>
              </a:ext>
            </a:extLst>
          </p:cNvPr>
          <p:cNvSpPr>
            <a:spLocks noGrp="1"/>
          </p:cNvSpPr>
          <p:nvPr>
            <p:ph type="chart" sz="quarter" idx="21" hasCustomPrompt="1"/>
          </p:nvPr>
        </p:nvSpPr>
        <p:spPr>
          <a:xfrm>
            <a:off x="5024063" y="1993900"/>
            <a:ext cx="6472718" cy="3605788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sz="1400">
                <a:solidFill>
                  <a:schemeClr val="tx2"/>
                </a:solidFill>
              </a:defRPr>
            </a:lvl1pPr>
          </a:lstStyle>
          <a:p>
            <a:r>
              <a:rPr lang="es-ES" dirty="0" err="1"/>
              <a:t>Insira</a:t>
            </a:r>
            <a:r>
              <a:rPr lang="es-ES" dirty="0"/>
              <a:t> </a:t>
            </a:r>
            <a:r>
              <a:rPr lang="es-ES" dirty="0" err="1"/>
              <a:t>aqui</a:t>
            </a:r>
            <a:r>
              <a:rPr lang="es-ES" dirty="0"/>
              <a:t> </a:t>
            </a:r>
            <a:r>
              <a:rPr lang="es-ES" dirty="0" err="1"/>
              <a:t>seu</a:t>
            </a:r>
            <a:r>
              <a:rPr lang="es-ES" dirty="0"/>
              <a:t> gráfico</a:t>
            </a:r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AEAA6F10-C407-4622-AF96-B2605139D86B}"/>
              </a:ext>
            </a:extLst>
          </p:cNvPr>
          <p:cNvSpPr/>
          <p:nvPr userDrawn="1"/>
        </p:nvSpPr>
        <p:spPr>
          <a:xfrm>
            <a:off x="4742395" y="3685061"/>
            <a:ext cx="187151" cy="207057"/>
          </a:xfrm>
          <a:custGeom>
            <a:avLst/>
            <a:gdLst/>
            <a:ahLst/>
            <a:cxnLst/>
            <a:rect l="l" t="t" r="r" b="b"/>
            <a:pathLst>
              <a:path w="187151" h="207057">
                <a:moveTo>
                  <a:pt x="0" y="0"/>
                </a:moveTo>
                <a:lnTo>
                  <a:pt x="187151" y="80925"/>
                </a:lnTo>
                <a:lnTo>
                  <a:pt x="187151" y="125574"/>
                </a:lnTo>
                <a:lnTo>
                  <a:pt x="0" y="207057"/>
                </a:lnTo>
                <a:lnTo>
                  <a:pt x="0" y="154409"/>
                </a:lnTo>
                <a:lnTo>
                  <a:pt x="130596" y="103064"/>
                </a:lnTo>
                <a:lnTo>
                  <a:pt x="0" y="522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044AFD50-6AEA-5848-AC43-F71463E291D2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12" name="Group 75">
              <a:extLst>
                <a:ext uri="{FF2B5EF4-FFF2-40B4-BE49-F238E27FC236}">
                  <a16:creationId xmlns:a16="http://schemas.microsoft.com/office/drawing/2014/main" id="{AAE22FB7-BFB7-A941-9B2E-158DBDC2D39E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3" name="Group 36">
                <a:extLst>
                  <a:ext uri="{FF2B5EF4-FFF2-40B4-BE49-F238E27FC236}">
                    <a16:creationId xmlns:a16="http://schemas.microsoft.com/office/drawing/2014/main" id="{77A2C661-F4E1-0349-9A6B-B7678FA9E95A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43" name="Rectangle 37">
                  <a:extLst>
                    <a:ext uri="{FF2B5EF4-FFF2-40B4-BE49-F238E27FC236}">
                      <a16:creationId xmlns:a16="http://schemas.microsoft.com/office/drawing/2014/main" id="{C8E16593-17ED-D84D-A6C8-C60D38940DCD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4" name="Rectangle 38">
                  <a:extLst>
                    <a:ext uri="{FF2B5EF4-FFF2-40B4-BE49-F238E27FC236}">
                      <a16:creationId xmlns:a16="http://schemas.microsoft.com/office/drawing/2014/main" id="{2E6488B3-0156-1E45-B6CF-3ADEA735CDD8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4" name="Rectangle 50">
                <a:extLst>
                  <a:ext uri="{FF2B5EF4-FFF2-40B4-BE49-F238E27FC236}">
                    <a16:creationId xmlns:a16="http://schemas.microsoft.com/office/drawing/2014/main" id="{895F0B43-9E2B-BF45-A057-008C2781518B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1">
                <a:extLst>
                  <a:ext uri="{FF2B5EF4-FFF2-40B4-BE49-F238E27FC236}">
                    <a16:creationId xmlns:a16="http://schemas.microsoft.com/office/drawing/2014/main" id="{ED56EF6F-6614-7A4E-BEBB-1FD132A9B51C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52">
                <a:extLst>
                  <a:ext uri="{FF2B5EF4-FFF2-40B4-BE49-F238E27FC236}">
                    <a16:creationId xmlns:a16="http://schemas.microsoft.com/office/drawing/2014/main" id="{74E569F7-D13E-4C45-B255-7A43F76B4C98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53">
                <a:extLst>
                  <a:ext uri="{FF2B5EF4-FFF2-40B4-BE49-F238E27FC236}">
                    <a16:creationId xmlns:a16="http://schemas.microsoft.com/office/drawing/2014/main" id="{889B87F3-04F9-6E42-8B1B-CFF66528C8F7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4">
                <a:extLst>
                  <a:ext uri="{FF2B5EF4-FFF2-40B4-BE49-F238E27FC236}">
                    <a16:creationId xmlns:a16="http://schemas.microsoft.com/office/drawing/2014/main" id="{39D551E9-8CE6-8742-8CD7-1C8E8408B346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55">
                <a:extLst>
                  <a:ext uri="{FF2B5EF4-FFF2-40B4-BE49-F238E27FC236}">
                    <a16:creationId xmlns:a16="http://schemas.microsoft.com/office/drawing/2014/main" id="{EB56CB35-C5DF-FA44-ACF1-E891E5BEBE48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56">
                <a:extLst>
                  <a:ext uri="{FF2B5EF4-FFF2-40B4-BE49-F238E27FC236}">
                    <a16:creationId xmlns:a16="http://schemas.microsoft.com/office/drawing/2014/main" id="{C2E833F6-A6D8-7A46-A027-5D107CBC2B7A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57">
                <a:extLst>
                  <a:ext uri="{FF2B5EF4-FFF2-40B4-BE49-F238E27FC236}">
                    <a16:creationId xmlns:a16="http://schemas.microsoft.com/office/drawing/2014/main" id="{03E471CB-6351-EA48-935A-A5A3C96A5699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E43C5A47-2665-D544-8A3F-F46677BAF111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9">
                <a:extLst>
                  <a:ext uri="{FF2B5EF4-FFF2-40B4-BE49-F238E27FC236}">
                    <a16:creationId xmlns:a16="http://schemas.microsoft.com/office/drawing/2014/main" id="{900F1231-6241-7648-993A-1DAA713465CA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60">
                <a:extLst>
                  <a:ext uri="{FF2B5EF4-FFF2-40B4-BE49-F238E27FC236}">
                    <a16:creationId xmlns:a16="http://schemas.microsoft.com/office/drawing/2014/main" id="{DA4EC661-617A-D24D-B1FC-D88B9826D20C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61">
                <a:extLst>
                  <a:ext uri="{FF2B5EF4-FFF2-40B4-BE49-F238E27FC236}">
                    <a16:creationId xmlns:a16="http://schemas.microsoft.com/office/drawing/2014/main" id="{C9329C0E-9963-B54D-AA93-05D150777F7D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8">
                <a:extLst>
                  <a:ext uri="{FF2B5EF4-FFF2-40B4-BE49-F238E27FC236}">
                    <a16:creationId xmlns:a16="http://schemas.microsoft.com/office/drawing/2014/main" id="{8C1315D4-47BD-AE4F-BEF5-1E250F248DC4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8">
                <a:extLst>
                  <a:ext uri="{FF2B5EF4-FFF2-40B4-BE49-F238E27FC236}">
                    <a16:creationId xmlns:a16="http://schemas.microsoft.com/office/drawing/2014/main" id="{B62542B3-C7EA-3F45-ABB5-E61FB2DBF08A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58">
                <a:extLst>
                  <a:ext uri="{FF2B5EF4-FFF2-40B4-BE49-F238E27FC236}">
                    <a16:creationId xmlns:a16="http://schemas.microsoft.com/office/drawing/2014/main" id="{E965DF82-06B9-6F40-B117-5F8A8F8D1469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54">
                <a:extLst>
                  <a:ext uri="{FF2B5EF4-FFF2-40B4-BE49-F238E27FC236}">
                    <a16:creationId xmlns:a16="http://schemas.microsoft.com/office/drawing/2014/main" id="{AF11CB70-E1A5-7B48-BC10-E52B13B886EE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55">
                <a:extLst>
                  <a:ext uri="{FF2B5EF4-FFF2-40B4-BE49-F238E27FC236}">
                    <a16:creationId xmlns:a16="http://schemas.microsoft.com/office/drawing/2014/main" id="{F38C3675-0968-574C-90C8-BE61B309667D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56">
                <a:extLst>
                  <a:ext uri="{FF2B5EF4-FFF2-40B4-BE49-F238E27FC236}">
                    <a16:creationId xmlns:a16="http://schemas.microsoft.com/office/drawing/2014/main" id="{7A908A33-AC0E-0C4A-A6C0-FF494173E95D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57">
                <a:extLst>
                  <a:ext uri="{FF2B5EF4-FFF2-40B4-BE49-F238E27FC236}">
                    <a16:creationId xmlns:a16="http://schemas.microsoft.com/office/drawing/2014/main" id="{6B07D1C6-4741-CA43-B504-56DAF89896E9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588AC138-BCD6-084A-8BEF-A9D5939007F5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51E5B839-5663-424D-9069-71B0C04AF312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21" name="Retângulo 20">
              <a:extLst>
                <a:ext uri="{FF2B5EF4-FFF2-40B4-BE49-F238E27FC236}">
                  <a16:creationId xmlns:a16="http://schemas.microsoft.com/office/drawing/2014/main" id="{ABF622BC-F143-7245-8ABC-D32AF665F53C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60A7C626-6929-DF4D-BD5D-AA5ECD3F5C3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69925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4819935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údo e gráfic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3" name="Marcador de texto 16">
            <a:extLst>
              <a:ext uri="{FF2B5EF4-FFF2-40B4-BE49-F238E27FC236}">
                <a16:creationId xmlns:a16="http://schemas.microsoft.com/office/drawing/2014/main" id="{3C0F691A-2EF3-4A5F-A7E8-E01ADBCA238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1025" y="1191802"/>
            <a:ext cx="3911401" cy="4985162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2" name="Marcador de tabla 4">
            <a:extLst>
              <a:ext uri="{FF2B5EF4-FFF2-40B4-BE49-F238E27FC236}">
                <a16:creationId xmlns:a16="http://schemas.microsoft.com/office/drawing/2014/main" id="{DF826A4E-1A0C-46D7-8327-402D7A34DE68}"/>
              </a:ext>
            </a:extLst>
          </p:cNvPr>
          <p:cNvSpPr>
            <a:spLocks noGrp="1"/>
          </p:cNvSpPr>
          <p:nvPr>
            <p:ph type="tbl" sz="quarter" idx="18" hasCustomPrompt="1"/>
          </p:nvPr>
        </p:nvSpPr>
        <p:spPr>
          <a:xfrm>
            <a:off x="4867835" y="1707776"/>
            <a:ext cx="6612965" cy="4502524"/>
          </a:xfrm>
        </p:spPr>
        <p:txBody>
          <a:bodyPr>
            <a:normAutofit/>
          </a:bodyPr>
          <a:lstStyle>
            <a:lvl1pPr marL="0" indent="0" algn="ctr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s-ES" dirty="0" err="1"/>
              <a:t>Insira</a:t>
            </a:r>
            <a:r>
              <a:rPr lang="es-ES" dirty="0"/>
              <a:t> </a:t>
            </a:r>
            <a:r>
              <a:rPr lang="es-ES" dirty="0" err="1"/>
              <a:t>aqui</a:t>
            </a:r>
            <a:r>
              <a:rPr lang="es-ES" dirty="0"/>
              <a:t> </a:t>
            </a:r>
            <a:r>
              <a:rPr lang="es-ES" dirty="0" err="1"/>
              <a:t>sua</a:t>
            </a:r>
            <a:r>
              <a:rPr lang="es-ES" dirty="0"/>
              <a:t> </a:t>
            </a:r>
            <a:r>
              <a:rPr lang="es-ES" dirty="0" err="1"/>
              <a:t>tabela</a:t>
            </a:r>
            <a:endParaRPr lang="es-ES" dirty="0"/>
          </a:p>
        </p:txBody>
      </p:sp>
      <p:sp>
        <p:nvSpPr>
          <p:cNvPr id="14" name="Marcador de texto 16">
            <a:extLst>
              <a:ext uri="{FF2B5EF4-FFF2-40B4-BE49-F238E27FC236}">
                <a16:creationId xmlns:a16="http://schemas.microsoft.com/office/drawing/2014/main" id="{C96F8991-1F66-478E-8C12-FB0275A2F29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4867835" y="1191802"/>
            <a:ext cx="6587576" cy="381504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07722A9A-BFE5-5E4E-999A-92CCF5133067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9" name="Group 75">
              <a:extLst>
                <a:ext uri="{FF2B5EF4-FFF2-40B4-BE49-F238E27FC236}">
                  <a16:creationId xmlns:a16="http://schemas.microsoft.com/office/drawing/2014/main" id="{32C37581-3316-A740-A190-DFED2E915F3C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0" name="Group 36">
                <a:extLst>
                  <a:ext uri="{FF2B5EF4-FFF2-40B4-BE49-F238E27FC236}">
                    <a16:creationId xmlns:a16="http://schemas.microsoft.com/office/drawing/2014/main" id="{65BA9BC0-8F00-DD4E-8E57-EDC6E19A70D4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40" name="Rectangle 37">
                  <a:extLst>
                    <a:ext uri="{FF2B5EF4-FFF2-40B4-BE49-F238E27FC236}">
                      <a16:creationId xmlns:a16="http://schemas.microsoft.com/office/drawing/2014/main" id="{0AD50397-4BE0-BA41-BD37-45CCB2B8BDC9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1" name="Rectangle 38">
                  <a:extLst>
                    <a:ext uri="{FF2B5EF4-FFF2-40B4-BE49-F238E27FC236}">
                      <a16:creationId xmlns:a16="http://schemas.microsoft.com/office/drawing/2014/main" id="{4BE40CB3-AADD-1140-BABC-62EBB862A2BE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1" name="Rectangle 50">
                <a:extLst>
                  <a:ext uri="{FF2B5EF4-FFF2-40B4-BE49-F238E27FC236}">
                    <a16:creationId xmlns:a16="http://schemas.microsoft.com/office/drawing/2014/main" id="{D7A933BF-9F9D-D742-A242-6E5B8E7570DB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51">
                <a:extLst>
                  <a:ext uri="{FF2B5EF4-FFF2-40B4-BE49-F238E27FC236}">
                    <a16:creationId xmlns:a16="http://schemas.microsoft.com/office/drawing/2014/main" id="{665E79C9-5C3A-CD48-803C-13D6063B4175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52">
                <a:extLst>
                  <a:ext uri="{FF2B5EF4-FFF2-40B4-BE49-F238E27FC236}">
                    <a16:creationId xmlns:a16="http://schemas.microsoft.com/office/drawing/2014/main" id="{D868D41F-8CD7-3F49-983E-314C2E16C923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53">
                <a:extLst>
                  <a:ext uri="{FF2B5EF4-FFF2-40B4-BE49-F238E27FC236}">
                    <a16:creationId xmlns:a16="http://schemas.microsoft.com/office/drawing/2014/main" id="{598A5C9F-99B3-C847-97DE-18ED7823ACBC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4">
                <a:extLst>
                  <a:ext uri="{FF2B5EF4-FFF2-40B4-BE49-F238E27FC236}">
                    <a16:creationId xmlns:a16="http://schemas.microsoft.com/office/drawing/2014/main" id="{709DD176-8D60-044A-8A8E-459F1C9360F5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5">
                <a:extLst>
                  <a:ext uri="{FF2B5EF4-FFF2-40B4-BE49-F238E27FC236}">
                    <a16:creationId xmlns:a16="http://schemas.microsoft.com/office/drawing/2014/main" id="{0E08AE12-840D-6B44-8D70-C21D8AFC8E0F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6">
                <a:extLst>
                  <a:ext uri="{FF2B5EF4-FFF2-40B4-BE49-F238E27FC236}">
                    <a16:creationId xmlns:a16="http://schemas.microsoft.com/office/drawing/2014/main" id="{AE8C76D5-A306-F241-9CDA-69B4381FF526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7">
                <a:extLst>
                  <a:ext uri="{FF2B5EF4-FFF2-40B4-BE49-F238E27FC236}">
                    <a16:creationId xmlns:a16="http://schemas.microsoft.com/office/drawing/2014/main" id="{0889A3A9-5350-D041-A0B1-40FBA89DC7B1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58">
                <a:extLst>
                  <a:ext uri="{FF2B5EF4-FFF2-40B4-BE49-F238E27FC236}">
                    <a16:creationId xmlns:a16="http://schemas.microsoft.com/office/drawing/2014/main" id="{5D64A4D5-16A8-474F-B6FE-3A47DEDA0676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9">
                <a:extLst>
                  <a:ext uri="{FF2B5EF4-FFF2-40B4-BE49-F238E27FC236}">
                    <a16:creationId xmlns:a16="http://schemas.microsoft.com/office/drawing/2014/main" id="{F913E2A6-0AA9-B848-9909-A4DEE9891CDB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60">
                <a:extLst>
                  <a:ext uri="{FF2B5EF4-FFF2-40B4-BE49-F238E27FC236}">
                    <a16:creationId xmlns:a16="http://schemas.microsoft.com/office/drawing/2014/main" id="{FF1230FD-1723-3E47-9F8C-21CE47148987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61">
                <a:extLst>
                  <a:ext uri="{FF2B5EF4-FFF2-40B4-BE49-F238E27FC236}">
                    <a16:creationId xmlns:a16="http://schemas.microsoft.com/office/drawing/2014/main" id="{4EEE6F58-5071-7C49-8B90-812C5BAE2903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8">
                <a:extLst>
                  <a:ext uri="{FF2B5EF4-FFF2-40B4-BE49-F238E27FC236}">
                    <a16:creationId xmlns:a16="http://schemas.microsoft.com/office/drawing/2014/main" id="{410BC562-C734-0146-B603-12DE5E3ACADB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5C57CA5F-52F0-C04D-B0D5-D8498D52A3FF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8">
                <a:extLst>
                  <a:ext uri="{FF2B5EF4-FFF2-40B4-BE49-F238E27FC236}">
                    <a16:creationId xmlns:a16="http://schemas.microsoft.com/office/drawing/2014/main" id="{56FD1A1D-ECE0-CE40-9C2C-747D5CDE1065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4">
                <a:extLst>
                  <a:ext uri="{FF2B5EF4-FFF2-40B4-BE49-F238E27FC236}">
                    <a16:creationId xmlns:a16="http://schemas.microsoft.com/office/drawing/2014/main" id="{54B33F32-E697-4747-8CDE-EAD1A0DF003A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5">
                <a:extLst>
                  <a:ext uri="{FF2B5EF4-FFF2-40B4-BE49-F238E27FC236}">
                    <a16:creationId xmlns:a16="http://schemas.microsoft.com/office/drawing/2014/main" id="{5E89F054-5D64-4F42-9CDE-EBB8621B8224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56">
                <a:extLst>
                  <a:ext uri="{FF2B5EF4-FFF2-40B4-BE49-F238E27FC236}">
                    <a16:creationId xmlns:a16="http://schemas.microsoft.com/office/drawing/2014/main" id="{7505D72F-E18F-AD48-9AA6-07C26D0F09F8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57">
                <a:extLst>
                  <a:ext uri="{FF2B5EF4-FFF2-40B4-BE49-F238E27FC236}">
                    <a16:creationId xmlns:a16="http://schemas.microsoft.com/office/drawing/2014/main" id="{199BF1B6-A701-E447-9783-A413C2BBC7DF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5CA641B5-C5E4-354A-8229-03F359B00C77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F1FC9594-973C-E443-B4D5-9F1C2742007F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5D38280-6CB3-4540-87A5-267DC6EE1995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9" name="Imagem 18">
              <a:extLst>
                <a:ext uri="{FF2B5EF4-FFF2-40B4-BE49-F238E27FC236}">
                  <a16:creationId xmlns:a16="http://schemas.microsoft.com/office/drawing/2014/main" id="{03959DA8-6040-EC45-B287-B13B385CFEF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08262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0">
            <a:extLst>
              <a:ext uri="{FF2B5EF4-FFF2-40B4-BE49-F238E27FC236}">
                <a16:creationId xmlns:a16="http://schemas.microsoft.com/office/drawing/2014/main" id="{C713BB3A-AC6E-0D48-92E9-CDA1B67F04F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12192000" cy="6857999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22222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578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Obrigado - Cont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B61CF4CC-ED27-4967-A11A-B838DFD4D9A3}"/>
              </a:ext>
            </a:extLst>
          </p:cNvPr>
          <p:cNvSpPr/>
          <p:nvPr userDrawn="1"/>
        </p:nvSpPr>
        <p:spPr>
          <a:xfrm>
            <a:off x="0" y="5229922"/>
            <a:ext cx="12192000" cy="1628078"/>
          </a:xfrm>
          <a:custGeom>
            <a:avLst/>
            <a:gdLst>
              <a:gd name="connsiteX0" fmla="*/ 8943278 w 12192000"/>
              <a:gd name="connsiteY0" fmla="*/ 0 h 1628078"/>
              <a:gd name="connsiteX1" fmla="*/ 12192000 w 12192000"/>
              <a:gd name="connsiteY1" fmla="*/ 0 h 1628078"/>
              <a:gd name="connsiteX2" fmla="*/ 12192000 w 12192000"/>
              <a:gd name="connsiteY2" fmla="*/ 1628078 h 1628078"/>
              <a:gd name="connsiteX3" fmla="*/ 0 w 12192000"/>
              <a:gd name="connsiteY3" fmla="*/ 1628078 h 1628078"/>
              <a:gd name="connsiteX4" fmla="*/ 0 w 12192000"/>
              <a:gd name="connsiteY4" fmla="*/ 1226634 h 1628078"/>
              <a:gd name="connsiteX5" fmla="*/ 8943278 w 12192000"/>
              <a:gd name="connsiteY5" fmla="*/ 1226634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2000" h="1628078">
                <a:moveTo>
                  <a:pt x="8943278" y="0"/>
                </a:moveTo>
                <a:lnTo>
                  <a:pt x="12192000" y="0"/>
                </a:lnTo>
                <a:lnTo>
                  <a:pt x="12192000" y="1628078"/>
                </a:lnTo>
                <a:lnTo>
                  <a:pt x="0" y="1628078"/>
                </a:lnTo>
                <a:lnTo>
                  <a:pt x="0" y="1226634"/>
                </a:lnTo>
                <a:lnTo>
                  <a:pt x="8943278" y="1226634"/>
                </a:lnTo>
                <a:close/>
              </a:path>
            </a:pathLst>
          </a:custGeom>
          <a:solidFill>
            <a:schemeClr val="accent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Resultado de imagen de DJSI Member Log">
            <a:extLst>
              <a:ext uri="{FF2B5EF4-FFF2-40B4-BE49-F238E27FC236}">
                <a16:creationId xmlns:a16="http://schemas.microsoft.com/office/drawing/2014/main" id="{892B8B9E-DEBC-4365-A4A8-EB9654BA309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6918" y="5573143"/>
            <a:ext cx="1347482" cy="455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0" name="Grupo 19">
            <a:extLst>
              <a:ext uri="{FF2B5EF4-FFF2-40B4-BE49-F238E27FC236}">
                <a16:creationId xmlns:a16="http://schemas.microsoft.com/office/drawing/2014/main" id="{246620ED-93B0-4966-8E36-4B883B49E634}"/>
              </a:ext>
            </a:extLst>
          </p:cNvPr>
          <p:cNvGrpSpPr/>
          <p:nvPr userDrawn="1"/>
        </p:nvGrpSpPr>
        <p:grpSpPr>
          <a:xfrm>
            <a:off x="7632437" y="5573576"/>
            <a:ext cx="578707" cy="455017"/>
            <a:chOff x="2203451" y="-4230356"/>
            <a:chExt cx="6896100" cy="5422158"/>
          </a:xfrm>
        </p:grpSpPr>
        <p:pic>
          <p:nvPicPr>
            <p:cNvPr id="22" name="Imagen 21" descr="Imagen relacionada">
              <a:extLst>
                <a:ext uri="{FF2B5EF4-FFF2-40B4-BE49-F238E27FC236}">
                  <a16:creationId xmlns:a16="http://schemas.microsoft.com/office/drawing/2014/main" id="{E4D48186-AF8E-4052-97D2-CCAFD0E1AC76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544" t="3352" r="22378" b="28229"/>
            <a:stretch>
              <a:fillRect/>
            </a:stretch>
          </p:blipFill>
          <p:spPr bwMode="auto">
            <a:xfrm>
              <a:off x="3758085" y="-4230356"/>
              <a:ext cx="3798276" cy="3838472"/>
            </a:xfrm>
            <a:custGeom>
              <a:avLst/>
              <a:gdLst>
                <a:gd name="connsiteX0" fmla="*/ 1899138 w 3798276"/>
                <a:gd name="connsiteY0" fmla="*/ 0 h 3838472"/>
                <a:gd name="connsiteX1" fmla="*/ 3798276 w 3798276"/>
                <a:gd name="connsiteY1" fmla="*/ 1919236 h 3838472"/>
                <a:gd name="connsiteX2" fmla="*/ 1899138 w 3798276"/>
                <a:gd name="connsiteY2" fmla="*/ 3838472 h 3838472"/>
                <a:gd name="connsiteX3" fmla="*/ 0 w 3798276"/>
                <a:gd name="connsiteY3" fmla="*/ 1919236 h 3838472"/>
                <a:gd name="connsiteX4" fmla="*/ 1899138 w 3798276"/>
                <a:gd name="connsiteY4" fmla="*/ 0 h 383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798276" h="3838472">
                  <a:moveTo>
                    <a:pt x="1899138" y="0"/>
                  </a:moveTo>
                  <a:cubicBezTo>
                    <a:pt x="2948003" y="0"/>
                    <a:pt x="3798276" y="859271"/>
                    <a:pt x="3798276" y="1919236"/>
                  </a:cubicBezTo>
                  <a:cubicBezTo>
                    <a:pt x="3798276" y="2979201"/>
                    <a:pt x="2948003" y="3838472"/>
                    <a:pt x="1899138" y="3838472"/>
                  </a:cubicBezTo>
                  <a:cubicBezTo>
                    <a:pt x="850273" y="3838472"/>
                    <a:pt x="0" y="2979201"/>
                    <a:pt x="0" y="1919236"/>
                  </a:cubicBezTo>
                  <a:cubicBezTo>
                    <a:pt x="0" y="859271"/>
                    <a:pt x="850273" y="0"/>
                    <a:pt x="1899138" y="0"/>
                  </a:cubicBez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4" name="Imagen 23" descr="Imagen relacionada">
              <a:extLst>
                <a:ext uri="{FF2B5EF4-FFF2-40B4-BE49-F238E27FC236}">
                  <a16:creationId xmlns:a16="http://schemas.microsoft.com/office/drawing/2014/main" id="{411507B2-E393-4DDC-B151-70751F9943CB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8757"/>
            <a:stretch>
              <a:fillRect/>
            </a:stretch>
          </p:blipFill>
          <p:spPr bwMode="auto">
            <a:xfrm>
              <a:off x="2203451" y="0"/>
              <a:ext cx="6896100" cy="1191802"/>
            </a:xfrm>
            <a:custGeom>
              <a:avLst/>
              <a:gdLst>
                <a:gd name="connsiteX0" fmla="*/ 0 w 6896100"/>
                <a:gd name="connsiteY0" fmla="*/ 0 h 1191802"/>
                <a:gd name="connsiteX1" fmla="*/ 6896100 w 6896100"/>
                <a:gd name="connsiteY1" fmla="*/ 0 h 1191802"/>
                <a:gd name="connsiteX2" fmla="*/ 6896100 w 6896100"/>
                <a:gd name="connsiteY2" fmla="*/ 1191802 h 1191802"/>
                <a:gd name="connsiteX3" fmla="*/ 0 w 6896100"/>
                <a:gd name="connsiteY3" fmla="*/ 1191802 h 11918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896100" h="1191802">
                  <a:moveTo>
                    <a:pt x="0" y="0"/>
                  </a:moveTo>
                  <a:lnTo>
                    <a:pt x="6896100" y="0"/>
                  </a:lnTo>
                  <a:lnTo>
                    <a:pt x="6896100" y="1191802"/>
                  </a:lnTo>
                  <a:lnTo>
                    <a:pt x="0" y="1191802"/>
                  </a:lnTo>
                  <a:close/>
                </a:path>
              </a:pathLst>
            </a:cu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3" name="CuadroTexto 22">
            <a:extLst>
              <a:ext uri="{FF2B5EF4-FFF2-40B4-BE49-F238E27FC236}">
                <a16:creationId xmlns:a16="http://schemas.microsoft.com/office/drawing/2014/main" id="{B163354C-97AE-4FC8-BF01-B7FCA9B2C7C0}"/>
              </a:ext>
            </a:extLst>
          </p:cNvPr>
          <p:cNvSpPr txBox="1"/>
          <p:nvPr userDrawn="1"/>
        </p:nvSpPr>
        <p:spPr>
          <a:xfrm>
            <a:off x="719288" y="1945649"/>
            <a:ext cx="3365478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PT" sz="1400" dirty="0">
                <a:solidFill>
                  <a:schemeClr val="tx2"/>
                </a:solidFill>
              </a:rPr>
              <a:t>Nosso propósito é contribuir para que as pessoas e as empresas prosperem.</a:t>
            </a:r>
          </a:p>
          <a:p>
            <a:endParaRPr lang="pt-PT" sz="1400" dirty="0">
              <a:solidFill>
                <a:schemeClr val="tx2"/>
              </a:solidFill>
            </a:endParaRPr>
          </a:p>
          <a:p>
            <a:r>
              <a:rPr lang="pt-PT" sz="1400" dirty="0">
                <a:solidFill>
                  <a:schemeClr val="tx2"/>
                </a:solidFill>
              </a:rPr>
              <a:t>Nossa cultura se baseia na crença de que tudo que fazemos deve ser 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68E35268-345F-47C7-ADB2-CE92421E8EED}"/>
              </a:ext>
            </a:extLst>
          </p:cNvPr>
          <p:cNvSpPr txBox="1"/>
          <p:nvPr userDrawn="1"/>
        </p:nvSpPr>
        <p:spPr>
          <a:xfrm>
            <a:off x="721506" y="628193"/>
            <a:ext cx="33654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4000" dirty="0" err="1">
                <a:solidFill>
                  <a:schemeClr val="accent1"/>
                </a:solidFill>
              </a:rPr>
              <a:t>Obrigado</a:t>
            </a:r>
            <a:r>
              <a:rPr lang="es-ES" sz="4000" dirty="0">
                <a:solidFill>
                  <a:schemeClr val="accent1"/>
                </a:solidFill>
              </a:rPr>
              <a:t>.</a:t>
            </a:r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73BDF73-2FC7-4E8C-B95B-B68B9F5D3BE9}"/>
              </a:ext>
            </a:extLst>
          </p:cNvPr>
          <p:cNvSpPr/>
          <p:nvPr userDrawn="1"/>
        </p:nvSpPr>
        <p:spPr>
          <a:xfrm>
            <a:off x="0" y="5229922"/>
            <a:ext cx="12196689" cy="1628078"/>
          </a:xfrm>
          <a:custGeom>
            <a:avLst/>
            <a:gdLst>
              <a:gd name="connsiteX0" fmla="*/ 8932985 w 12196689"/>
              <a:gd name="connsiteY0" fmla="*/ 0 h 1628078"/>
              <a:gd name="connsiteX1" fmla="*/ 12196689 w 12196689"/>
              <a:gd name="connsiteY1" fmla="*/ 0 h 1628078"/>
              <a:gd name="connsiteX2" fmla="*/ 12196689 w 12196689"/>
              <a:gd name="connsiteY2" fmla="*/ 1628078 h 1628078"/>
              <a:gd name="connsiteX3" fmla="*/ 0 w 12196689"/>
              <a:gd name="connsiteY3" fmla="*/ 1628078 h 1628078"/>
              <a:gd name="connsiteX4" fmla="*/ 0 w 12196689"/>
              <a:gd name="connsiteY4" fmla="*/ 1213081 h 1628078"/>
              <a:gd name="connsiteX5" fmla="*/ 8932985 w 12196689"/>
              <a:gd name="connsiteY5" fmla="*/ 1213081 h 16280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196689" h="1628078">
                <a:moveTo>
                  <a:pt x="8932985" y="0"/>
                </a:moveTo>
                <a:lnTo>
                  <a:pt x="12196689" y="0"/>
                </a:lnTo>
                <a:lnTo>
                  <a:pt x="12196689" y="1628078"/>
                </a:lnTo>
                <a:lnTo>
                  <a:pt x="0" y="1628078"/>
                </a:lnTo>
                <a:lnTo>
                  <a:pt x="0" y="1213081"/>
                </a:lnTo>
                <a:lnTo>
                  <a:pt x="8932985" y="121308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1708760D-8C00-4F57-B7EC-7A08C0C34F28}"/>
              </a:ext>
            </a:extLst>
          </p:cNvPr>
          <p:cNvSpPr txBox="1"/>
          <p:nvPr userDrawn="1"/>
        </p:nvSpPr>
        <p:spPr>
          <a:xfrm>
            <a:off x="821777" y="3469924"/>
            <a:ext cx="2598049" cy="248603"/>
          </a:xfrm>
          <a:custGeom>
            <a:avLst/>
            <a:gdLst/>
            <a:ahLst/>
            <a:cxnLst/>
            <a:rect l="l" t="t" r="r" b="b"/>
            <a:pathLst>
              <a:path w="2598049" h="248603">
                <a:moveTo>
                  <a:pt x="2526783" y="75686"/>
                </a:moveTo>
                <a:cubicBezTo>
                  <a:pt x="2512741" y="75859"/>
                  <a:pt x="2502360" y="80210"/>
                  <a:pt x="2495638" y="88738"/>
                </a:cubicBezTo>
                <a:cubicBezTo>
                  <a:pt x="2488917" y="97267"/>
                  <a:pt x="2485579" y="108937"/>
                  <a:pt x="2485625" y="123750"/>
                </a:cubicBezTo>
                <a:cubicBezTo>
                  <a:pt x="2485735" y="140663"/>
                  <a:pt x="2489383" y="153104"/>
                  <a:pt x="2496571" y="161075"/>
                </a:cubicBezTo>
                <a:cubicBezTo>
                  <a:pt x="2503758" y="169045"/>
                  <a:pt x="2513829" y="172993"/>
                  <a:pt x="2526783" y="172918"/>
                </a:cubicBezTo>
                <a:cubicBezTo>
                  <a:pt x="2540306" y="172762"/>
                  <a:pt x="2550411" y="168446"/>
                  <a:pt x="2557098" y="159970"/>
                </a:cubicBezTo>
                <a:cubicBezTo>
                  <a:pt x="2563785" y="151493"/>
                  <a:pt x="2567123" y="139788"/>
                  <a:pt x="2567112" y="124855"/>
                </a:cubicBezTo>
                <a:cubicBezTo>
                  <a:pt x="2566985" y="108062"/>
                  <a:pt x="2563371" y="95655"/>
                  <a:pt x="2556270" y="87633"/>
                </a:cubicBezTo>
                <a:cubicBezTo>
                  <a:pt x="2549168" y="79611"/>
                  <a:pt x="2539339" y="75629"/>
                  <a:pt x="2526783" y="75686"/>
                </a:cubicBezTo>
                <a:close/>
                <a:moveTo>
                  <a:pt x="1789633" y="75686"/>
                </a:moveTo>
                <a:cubicBezTo>
                  <a:pt x="1773935" y="75848"/>
                  <a:pt x="1762310" y="80359"/>
                  <a:pt x="1754760" y="89222"/>
                </a:cubicBezTo>
                <a:cubicBezTo>
                  <a:pt x="1747210" y="98084"/>
                  <a:pt x="1743458" y="110330"/>
                  <a:pt x="1743504" y="125959"/>
                </a:cubicBezTo>
                <a:cubicBezTo>
                  <a:pt x="1743412" y="140289"/>
                  <a:pt x="1746427" y="151821"/>
                  <a:pt x="1752550" y="160557"/>
                </a:cubicBezTo>
                <a:cubicBezTo>
                  <a:pt x="1758673" y="169292"/>
                  <a:pt x="1768456" y="173781"/>
                  <a:pt x="1781899" y="174023"/>
                </a:cubicBezTo>
                <a:cubicBezTo>
                  <a:pt x="1787826" y="173988"/>
                  <a:pt x="1793236" y="173090"/>
                  <a:pt x="1798127" y="171329"/>
                </a:cubicBezTo>
                <a:cubicBezTo>
                  <a:pt x="1803019" y="169568"/>
                  <a:pt x="1807461" y="167151"/>
                  <a:pt x="1811455" y="164078"/>
                </a:cubicBezTo>
                <a:lnTo>
                  <a:pt x="1811455" y="77344"/>
                </a:lnTo>
                <a:cubicBezTo>
                  <a:pt x="1808302" y="76791"/>
                  <a:pt x="1804941" y="76377"/>
                  <a:pt x="1801373" y="76101"/>
                </a:cubicBezTo>
                <a:cubicBezTo>
                  <a:pt x="1797805" y="75825"/>
                  <a:pt x="1793892" y="75686"/>
                  <a:pt x="1789633" y="75686"/>
                </a:cubicBezTo>
                <a:close/>
                <a:moveTo>
                  <a:pt x="1621908" y="75686"/>
                </a:moveTo>
                <a:cubicBezTo>
                  <a:pt x="1607866" y="75859"/>
                  <a:pt x="1597485" y="80210"/>
                  <a:pt x="1590763" y="88738"/>
                </a:cubicBezTo>
                <a:cubicBezTo>
                  <a:pt x="1584042" y="97267"/>
                  <a:pt x="1580704" y="108937"/>
                  <a:pt x="1580750" y="123750"/>
                </a:cubicBezTo>
                <a:cubicBezTo>
                  <a:pt x="1580859" y="140663"/>
                  <a:pt x="1584508" y="153104"/>
                  <a:pt x="1591696" y="161075"/>
                </a:cubicBezTo>
                <a:cubicBezTo>
                  <a:pt x="1598883" y="169045"/>
                  <a:pt x="1608954" y="172993"/>
                  <a:pt x="1621908" y="172918"/>
                </a:cubicBezTo>
                <a:cubicBezTo>
                  <a:pt x="1635431" y="172762"/>
                  <a:pt x="1645536" y="168446"/>
                  <a:pt x="1652223" y="159970"/>
                </a:cubicBezTo>
                <a:cubicBezTo>
                  <a:pt x="1658910" y="151493"/>
                  <a:pt x="1662248" y="139788"/>
                  <a:pt x="1662236" y="124855"/>
                </a:cubicBezTo>
                <a:cubicBezTo>
                  <a:pt x="1662110" y="108062"/>
                  <a:pt x="1658496" y="95655"/>
                  <a:pt x="1651395" y="87633"/>
                </a:cubicBezTo>
                <a:cubicBezTo>
                  <a:pt x="1644293" y="79611"/>
                  <a:pt x="1634464" y="75629"/>
                  <a:pt x="1621908" y="75686"/>
                </a:cubicBezTo>
                <a:close/>
                <a:moveTo>
                  <a:pt x="523075" y="75686"/>
                </a:moveTo>
                <a:cubicBezTo>
                  <a:pt x="519478" y="75698"/>
                  <a:pt x="515968" y="75882"/>
                  <a:pt x="512544" y="76239"/>
                </a:cubicBezTo>
                <a:cubicBezTo>
                  <a:pt x="509120" y="76596"/>
                  <a:pt x="505817" y="77056"/>
                  <a:pt x="502634" y="77620"/>
                </a:cubicBezTo>
                <a:lnTo>
                  <a:pt x="502634" y="169879"/>
                </a:lnTo>
                <a:cubicBezTo>
                  <a:pt x="510092" y="171859"/>
                  <a:pt x="517551" y="172872"/>
                  <a:pt x="525009" y="172918"/>
                </a:cubicBezTo>
                <a:cubicBezTo>
                  <a:pt x="540212" y="172877"/>
                  <a:pt x="551653" y="168746"/>
                  <a:pt x="559330" y="160522"/>
                </a:cubicBezTo>
                <a:cubicBezTo>
                  <a:pt x="567006" y="152299"/>
                  <a:pt x="570850" y="140225"/>
                  <a:pt x="570862" y="124302"/>
                </a:cubicBezTo>
                <a:cubicBezTo>
                  <a:pt x="571012" y="109346"/>
                  <a:pt x="567329" y="97549"/>
                  <a:pt x="559813" y="88911"/>
                </a:cubicBezTo>
                <a:cubicBezTo>
                  <a:pt x="552297" y="80273"/>
                  <a:pt x="540051" y="75865"/>
                  <a:pt x="523075" y="75686"/>
                </a:cubicBezTo>
                <a:close/>
                <a:moveTo>
                  <a:pt x="1225029" y="75134"/>
                </a:moveTo>
                <a:cubicBezTo>
                  <a:pt x="1214285" y="75163"/>
                  <a:pt x="1206010" y="78213"/>
                  <a:pt x="1200204" y="84284"/>
                </a:cubicBezTo>
                <a:cubicBezTo>
                  <a:pt x="1194397" y="90355"/>
                  <a:pt x="1190887" y="99275"/>
                  <a:pt x="1189673" y="111043"/>
                </a:cubicBezTo>
                <a:lnTo>
                  <a:pt x="1258176" y="111043"/>
                </a:lnTo>
                <a:cubicBezTo>
                  <a:pt x="1258107" y="99637"/>
                  <a:pt x="1255207" y="90821"/>
                  <a:pt x="1249475" y="84595"/>
                </a:cubicBezTo>
                <a:cubicBezTo>
                  <a:pt x="1243744" y="78368"/>
                  <a:pt x="1235595" y="75215"/>
                  <a:pt x="1225029" y="75134"/>
                </a:cubicBezTo>
                <a:close/>
                <a:moveTo>
                  <a:pt x="748779" y="75134"/>
                </a:moveTo>
                <a:cubicBezTo>
                  <a:pt x="738035" y="75163"/>
                  <a:pt x="729760" y="78213"/>
                  <a:pt x="723954" y="84284"/>
                </a:cubicBezTo>
                <a:cubicBezTo>
                  <a:pt x="718147" y="90355"/>
                  <a:pt x="714637" y="99275"/>
                  <a:pt x="713423" y="111043"/>
                </a:cubicBezTo>
                <a:lnTo>
                  <a:pt x="781926" y="111043"/>
                </a:lnTo>
                <a:cubicBezTo>
                  <a:pt x="781857" y="99637"/>
                  <a:pt x="778957" y="90821"/>
                  <a:pt x="773225" y="84595"/>
                </a:cubicBezTo>
                <a:cubicBezTo>
                  <a:pt x="767494" y="78368"/>
                  <a:pt x="759345" y="75215"/>
                  <a:pt x="748779" y="75134"/>
                </a:cubicBezTo>
                <a:close/>
                <a:moveTo>
                  <a:pt x="2090119" y="53036"/>
                </a:moveTo>
                <a:lnTo>
                  <a:pt x="2120503" y="53036"/>
                </a:lnTo>
                <a:lnTo>
                  <a:pt x="2120503" y="138942"/>
                </a:lnTo>
                <a:cubicBezTo>
                  <a:pt x="2120354" y="150630"/>
                  <a:pt x="2122656" y="159227"/>
                  <a:pt x="2127409" y="164735"/>
                </a:cubicBezTo>
                <a:cubicBezTo>
                  <a:pt x="2132162" y="170242"/>
                  <a:pt x="2140265" y="172969"/>
                  <a:pt x="2151717" y="172918"/>
                </a:cubicBezTo>
                <a:cubicBezTo>
                  <a:pt x="2157281" y="172923"/>
                  <a:pt x="2162656" y="172014"/>
                  <a:pt x="2167841" y="170190"/>
                </a:cubicBezTo>
                <a:cubicBezTo>
                  <a:pt x="2173026" y="168366"/>
                  <a:pt x="2177780" y="165592"/>
                  <a:pt x="2182101" y="161869"/>
                </a:cubicBezTo>
                <a:lnTo>
                  <a:pt x="2182101" y="53036"/>
                </a:lnTo>
                <a:lnTo>
                  <a:pt x="2212486" y="53036"/>
                </a:lnTo>
                <a:lnTo>
                  <a:pt x="2212486" y="195568"/>
                </a:lnTo>
                <a:lnTo>
                  <a:pt x="2184311" y="195568"/>
                </a:lnTo>
                <a:lnTo>
                  <a:pt x="2182654" y="177614"/>
                </a:lnTo>
                <a:cubicBezTo>
                  <a:pt x="2177993" y="183938"/>
                  <a:pt x="2172261" y="189037"/>
                  <a:pt x="2165459" y="192909"/>
                </a:cubicBezTo>
                <a:cubicBezTo>
                  <a:pt x="2158657" y="196782"/>
                  <a:pt x="2150577" y="198773"/>
                  <a:pt x="2141220" y="198883"/>
                </a:cubicBezTo>
                <a:cubicBezTo>
                  <a:pt x="2124468" y="198883"/>
                  <a:pt x="2111773" y="194463"/>
                  <a:pt x="2103136" y="185624"/>
                </a:cubicBezTo>
                <a:cubicBezTo>
                  <a:pt x="2094498" y="176785"/>
                  <a:pt x="2090159" y="163526"/>
                  <a:pt x="2090119" y="145848"/>
                </a:cubicBezTo>
                <a:close/>
                <a:moveTo>
                  <a:pt x="157925" y="53036"/>
                </a:moveTo>
                <a:lnTo>
                  <a:pt x="188309" y="53036"/>
                </a:lnTo>
                <a:lnTo>
                  <a:pt x="188309" y="195568"/>
                </a:lnTo>
                <a:lnTo>
                  <a:pt x="157925" y="195568"/>
                </a:lnTo>
                <a:close/>
                <a:moveTo>
                  <a:pt x="2527611" y="49721"/>
                </a:moveTo>
                <a:cubicBezTo>
                  <a:pt x="2543090" y="49861"/>
                  <a:pt x="2556052" y="53111"/>
                  <a:pt x="2566498" y="59471"/>
                </a:cubicBezTo>
                <a:cubicBezTo>
                  <a:pt x="2576943" y="65831"/>
                  <a:pt x="2584810" y="74462"/>
                  <a:pt x="2590099" y="85365"/>
                </a:cubicBezTo>
                <a:cubicBezTo>
                  <a:pt x="2595389" y="96267"/>
                  <a:pt x="2598038" y="108602"/>
                  <a:pt x="2598049" y="122369"/>
                </a:cubicBezTo>
                <a:cubicBezTo>
                  <a:pt x="2597830" y="146705"/>
                  <a:pt x="2591293" y="165500"/>
                  <a:pt x="2578437" y="178753"/>
                </a:cubicBezTo>
                <a:cubicBezTo>
                  <a:pt x="2565581" y="192006"/>
                  <a:pt x="2547718" y="198716"/>
                  <a:pt x="2524849" y="198883"/>
                </a:cubicBezTo>
                <a:cubicBezTo>
                  <a:pt x="2509635" y="198743"/>
                  <a:pt x="2496819" y="195493"/>
                  <a:pt x="2486403" y="189133"/>
                </a:cubicBezTo>
                <a:cubicBezTo>
                  <a:pt x="2475986" y="182773"/>
                  <a:pt x="2468102" y="174142"/>
                  <a:pt x="2462750" y="163240"/>
                </a:cubicBezTo>
                <a:cubicBezTo>
                  <a:pt x="2457397" y="152337"/>
                  <a:pt x="2454710" y="140003"/>
                  <a:pt x="2454688" y="126236"/>
                </a:cubicBezTo>
                <a:cubicBezTo>
                  <a:pt x="2454929" y="101899"/>
                  <a:pt x="2461490" y="83104"/>
                  <a:pt x="2474369" y="69851"/>
                </a:cubicBezTo>
                <a:cubicBezTo>
                  <a:pt x="2487248" y="56598"/>
                  <a:pt x="2504995" y="49888"/>
                  <a:pt x="2527611" y="49721"/>
                </a:cubicBezTo>
                <a:close/>
                <a:moveTo>
                  <a:pt x="2291686" y="49721"/>
                </a:moveTo>
                <a:cubicBezTo>
                  <a:pt x="2300376" y="49704"/>
                  <a:pt x="2308479" y="50222"/>
                  <a:pt x="2315994" y="51275"/>
                </a:cubicBezTo>
                <a:cubicBezTo>
                  <a:pt x="2323510" y="52328"/>
                  <a:pt x="2330508" y="54020"/>
                  <a:pt x="2336988" y="56351"/>
                </a:cubicBezTo>
                <a:cubicBezTo>
                  <a:pt x="2336734" y="60316"/>
                  <a:pt x="2336274" y="64263"/>
                  <a:pt x="2335606" y="68194"/>
                </a:cubicBezTo>
                <a:cubicBezTo>
                  <a:pt x="2334939" y="72124"/>
                  <a:pt x="2333926" y="76279"/>
                  <a:pt x="2332568" y="80659"/>
                </a:cubicBezTo>
                <a:cubicBezTo>
                  <a:pt x="2326117" y="78604"/>
                  <a:pt x="2319614" y="77119"/>
                  <a:pt x="2313059" y="76204"/>
                </a:cubicBezTo>
                <a:cubicBezTo>
                  <a:pt x="2306505" y="75289"/>
                  <a:pt x="2299657" y="74841"/>
                  <a:pt x="2292515" y="74858"/>
                </a:cubicBezTo>
                <a:cubicBezTo>
                  <a:pt x="2283043" y="74933"/>
                  <a:pt x="2276575" y="76302"/>
                  <a:pt x="2273110" y="78967"/>
                </a:cubicBezTo>
                <a:cubicBezTo>
                  <a:pt x="2269646" y="81631"/>
                  <a:pt x="2268012" y="85141"/>
                  <a:pt x="2268207" y="89498"/>
                </a:cubicBezTo>
                <a:cubicBezTo>
                  <a:pt x="2268190" y="94504"/>
                  <a:pt x="2269951" y="98510"/>
                  <a:pt x="2273490" y="101514"/>
                </a:cubicBezTo>
                <a:cubicBezTo>
                  <a:pt x="2277029" y="104517"/>
                  <a:pt x="2282450" y="107142"/>
                  <a:pt x="2289753" y="109386"/>
                </a:cubicBezTo>
                <a:lnTo>
                  <a:pt x="2304393" y="114082"/>
                </a:lnTo>
                <a:cubicBezTo>
                  <a:pt x="2317439" y="118104"/>
                  <a:pt x="2326980" y="123456"/>
                  <a:pt x="2333017" y="130137"/>
                </a:cubicBezTo>
                <a:cubicBezTo>
                  <a:pt x="2339053" y="136819"/>
                  <a:pt x="2342034" y="145554"/>
                  <a:pt x="2341960" y="156344"/>
                </a:cubicBezTo>
                <a:cubicBezTo>
                  <a:pt x="2341890" y="169114"/>
                  <a:pt x="2337056" y="179346"/>
                  <a:pt x="2327458" y="187040"/>
                </a:cubicBezTo>
                <a:cubicBezTo>
                  <a:pt x="2317859" y="194734"/>
                  <a:pt x="2303909" y="198681"/>
                  <a:pt x="2285610" y="198883"/>
                </a:cubicBezTo>
                <a:cubicBezTo>
                  <a:pt x="2275453" y="198906"/>
                  <a:pt x="2266418" y="198169"/>
                  <a:pt x="2258505" y="196673"/>
                </a:cubicBezTo>
                <a:cubicBezTo>
                  <a:pt x="2250592" y="195177"/>
                  <a:pt x="2243422" y="192783"/>
                  <a:pt x="2236994" y="189491"/>
                </a:cubicBezTo>
                <a:cubicBezTo>
                  <a:pt x="2237270" y="183863"/>
                  <a:pt x="2237754" y="178960"/>
                  <a:pt x="2238444" y="174782"/>
                </a:cubicBezTo>
                <a:cubicBezTo>
                  <a:pt x="2239135" y="170604"/>
                  <a:pt x="2240033" y="166944"/>
                  <a:pt x="2241137" y="163802"/>
                </a:cubicBezTo>
                <a:cubicBezTo>
                  <a:pt x="2247686" y="166985"/>
                  <a:pt x="2254891" y="169390"/>
                  <a:pt x="2262752" y="171019"/>
                </a:cubicBezTo>
                <a:cubicBezTo>
                  <a:pt x="2270613" y="172647"/>
                  <a:pt x="2277956" y="173464"/>
                  <a:pt x="2284781" y="173470"/>
                </a:cubicBezTo>
                <a:cubicBezTo>
                  <a:pt x="2293522" y="173516"/>
                  <a:pt x="2300209" y="172250"/>
                  <a:pt x="2304842" y="169672"/>
                </a:cubicBezTo>
                <a:cubicBezTo>
                  <a:pt x="2309474" y="167094"/>
                  <a:pt x="2311811" y="162928"/>
                  <a:pt x="2311851" y="157173"/>
                </a:cubicBezTo>
                <a:cubicBezTo>
                  <a:pt x="2311782" y="152189"/>
                  <a:pt x="2309848" y="148345"/>
                  <a:pt x="2306050" y="145640"/>
                </a:cubicBezTo>
                <a:cubicBezTo>
                  <a:pt x="2302252" y="142936"/>
                  <a:pt x="2297004" y="140611"/>
                  <a:pt x="2290305" y="138666"/>
                </a:cubicBezTo>
                <a:lnTo>
                  <a:pt x="2276218" y="134246"/>
                </a:lnTo>
                <a:cubicBezTo>
                  <a:pt x="2262458" y="129821"/>
                  <a:pt x="2252756" y="123963"/>
                  <a:pt x="2247111" y="116671"/>
                </a:cubicBezTo>
                <a:cubicBezTo>
                  <a:pt x="2241465" y="109380"/>
                  <a:pt x="2238738" y="100691"/>
                  <a:pt x="2238928" y="90603"/>
                </a:cubicBezTo>
                <a:cubicBezTo>
                  <a:pt x="2238951" y="77781"/>
                  <a:pt x="2243393" y="67791"/>
                  <a:pt x="2252255" y="60632"/>
                </a:cubicBezTo>
                <a:cubicBezTo>
                  <a:pt x="2261118" y="53473"/>
                  <a:pt x="2274261" y="49836"/>
                  <a:pt x="2291686" y="49721"/>
                </a:cubicBezTo>
                <a:close/>
                <a:moveTo>
                  <a:pt x="1789633" y="49721"/>
                </a:moveTo>
                <a:cubicBezTo>
                  <a:pt x="1799508" y="49698"/>
                  <a:pt x="1808693" y="50297"/>
                  <a:pt x="1817187" y="51517"/>
                </a:cubicBezTo>
                <a:cubicBezTo>
                  <a:pt x="1825681" y="52737"/>
                  <a:pt x="1833898" y="54716"/>
                  <a:pt x="1841840" y="57456"/>
                </a:cubicBezTo>
                <a:lnTo>
                  <a:pt x="1841840" y="195568"/>
                </a:lnTo>
                <a:lnTo>
                  <a:pt x="1813941" y="195568"/>
                </a:lnTo>
                <a:lnTo>
                  <a:pt x="1812284" y="178995"/>
                </a:lnTo>
                <a:cubicBezTo>
                  <a:pt x="1808486" y="185141"/>
                  <a:pt x="1803445" y="189975"/>
                  <a:pt x="1797160" y="193496"/>
                </a:cubicBezTo>
                <a:cubicBezTo>
                  <a:pt x="1790876" y="197018"/>
                  <a:pt x="1782935" y="198814"/>
                  <a:pt x="1773336" y="198883"/>
                </a:cubicBezTo>
                <a:cubicBezTo>
                  <a:pt x="1754852" y="198745"/>
                  <a:pt x="1740166" y="192392"/>
                  <a:pt x="1729278" y="179823"/>
                </a:cubicBezTo>
                <a:cubicBezTo>
                  <a:pt x="1718390" y="167255"/>
                  <a:pt x="1712820" y="149300"/>
                  <a:pt x="1712567" y="125959"/>
                </a:cubicBezTo>
                <a:cubicBezTo>
                  <a:pt x="1712584" y="101514"/>
                  <a:pt x="1719041" y="82730"/>
                  <a:pt x="1731937" y="69610"/>
                </a:cubicBezTo>
                <a:cubicBezTo>
                  <a:pt x="1744833" y="56489"/>
                  <a:pt x="1764065" y="49859"/>
                  <a:pt x="1789633" y="49721"/>
                </a:cubicBezTo>
                <a:close/>
                <a:moveTo>
                  <a:pt x="1622736" y="49721"/>
                </a:moveTo>
                <a:cubicBezTo>
                  <a:pt x="1638215" y="49861"/>
                  <a:pt x="1651177" y="53111"/>
                  <a:pt x="1661623" y="59471"/>
                </a:cubicBezTo>
                <a:cubicBezTo>
                  <a:pt x="1672068" y="65831"/>
                  <a:pt x="1679935" y="74462"/>
                  <a:pt x="1685225" y="85365"/>
                </a:cubicBezTo>
                <a:cubicBezTo>
                  <a:pt x="1690514" y="96267"/>
                  <a:pt x="1693164" y="108602"/>
                  <a:pt x="1693174" y="122369"/>
                </a:cubicBezTo>
                <a:cubicBezTo>
                  <a:pt x="1692955" y="146705"/>
                  <a:pt x="1686418" y="165500"/>
                  <a:pt x="1673562" y="178753"/>
                </a:cubicBezTo>
                <a:cubicBezTo>
                  <a:pt x="1660706" y="192006"/>
                  <a:pt x="1642843" y="198716"/>
                  <a:pt x="1619974" y="198883"/>
                </a:cubicBezTo>
                <a:cubicBezTo>
                  <a:pt x="1604760" y="198743"/>
                  <a:pt x="1591944" y="195493"/>
                  <a:pt x="1581528" y="189133"/>
                </a:cubicBezTo>
                <a:cubicBezTo>
                  <a:pt x="1571111" y="182773"/>
                  <a:pt x="1563227" y="174142"/>
                  <a:pt x="1557875" y="163240"/>
                </a:cubicBezTo>
                <a:cubicBezTo>
                  <a:pt x="1552522" y="152337"/>
                  <a:pt x="1549835" y="140003"/>
                  <a:pt x="1549813" y="126236"/>
                </a:cubicBezTo>
                <a:cubicBezTo>
                  <a:pt x="1550055" y="101899"/>
                  <a:pt x="1556615" y="83104"/>
                  <a:pt x="1569494" y="69851"/>
                </a:cubicBezTo>
                <a:cubicBezTo>
                  <a:pt x="1582373" y="56598"/>
                  <a:pt x="1600120" y="49888"/>
                  <a:pt x="1622736" y="49721"/>
                </a:cubicBezTo>
                <a:close/>
                <a:moveTo>
                  <a:pt x="1482062" y="49721"/>
                </a:moveTo>
                <a:cubicBezTo>
                  <a:pt x="1490751" y="49704"/>
                  <a:pt x="1498854" y="50222"/>
                  <a:pt x="1506369" y="51275"/>
                </a:cubicBezTo>
                <a:cubicBezTo>
                  <a:pt x="1513885" y="52328"/>
                  <a:pt x="1520883" y="54020"/>
                  <a:pt x="1527363" y="56351"/>
                </a:cubicBezTo>
                <a:cubicBezTo>
                  <a:pt x="1527109" y="60316"/>
                  <a:pt x="1526649" y="64263"/>
                  <a:pt x="1525981" y="68194"/>
                </a:cubicBezTo>
                <a:cubicBezTo>
                  <a:pt x="1525314" y="72124"/>
                  <a:pt x="1524301" y="76279"/>
                  <a:pt x="1522943" y="80659"/>
                </a:cubicBezTo>
                <a:cubicBezTo>
                  <a:pt x="1516492" y="78604"/>
                  <a:pt x="1509989" y="77119"/>
                  <a:pt x="1503435" y="76204"/>
                </a:cubicBezTo>
                <a:cubicBezTo>
                  <a:pt x="1496880" y="75289"/>
                  <a:pt x="1490032" y="74841"/>
                  <a:pt x="1482890" y="74858"/>
                </a:cubicBezTo>
                <a:cubicBezTo>
                  <a:pt x="1473418" y="74933"/>
                  <a:pt x="1466950" y="76302"/>
                  <a:pt x="1463486" y="78967"/>
                </a:cubicBezTo>
                <a:cubicBezTo>
                  <a:pt x="1460021" y="81631"/>
                  <a:pt x="1458387" y="85141"/>
                  <a:pt x="1458582" y="89498"/>
                </a:cubicBezTo>
                <a:cubicBezTo>
                  <a:pt x="1458565" y="94504"/>
                  <a:pt x="1460326" y="98510"/>
                  <a:pt x="1463865" y="101514"/>
                </a:cubicBezTo>
                <a:cubicBezTo>
                  <a:pt x="1467404" y="104517"/>
                  <a:pt x="1472825" y="107142"/>
                  <a:pt x="1480128" y="109386"/>
                </a:cubicBezTo>
                <a:lnTo>
                  <a:pt x="1494768" y="114082"/>
                </a:lnTo>
                <a:cubicBezTo>
                  <a:pt x="1507814" y="118104"/>
                  <a:pt x="1517355" y="123456"/>
                  <a:pt x="1523392" y="130137"/>
                </a:cubicBezTo>
                <a:cubicBezTo>
                  <a:pt x="1529428" y="136819"/>
                  <a:pt x="1532409" y="145554"/>
                  <a:pt x="1532335" y="156344"/>
                </a:cubicBezTo>
                <a:cubicBezTo>
                  <a:pt x="1532265" y="169114"/>
                  <a:pt x="1527432" y="179346"/>
                  <a:pt x="1517833" y="187040"/>
                </a:cubicBezTo>
                <a:cubicBezTo>
                  <a:pt x="1508234" y="194734"/>
                  <a:pt x="1494285" y="198681"/>
                  <a:pt x="1475985" y="198883"/>
                </a:cubicBezTo>
                <a:cubicBezTo>
                  <a:pt x="1465828" y="198906"/>
                  <a:pt x="1456793" y="198169"/>
                  <a:pt x="1448880" y="196673"/>
                </a:cubicBezTo>
                <a:cubicBezTo>
                  <a:pt x="1440967" y="195177"/>
                  <a:pt x="1433797" y="192783"/>
                  <a:pt x="1427369" y="189491"/>
                </a:cubicBezTo>
                <a:cubicBezTo>
                  <a:pt x="1427645" y="183863"/>
                  <a:pt x="1428129" y="178960"/>
                  <a:pt x="1428819" y="174782"/>
                </a:cubicBezTo>
                <a:cubicBezTo>
                  <a:pt x="1429510" y="170604"/>
                  <a:pt x="1430408" y="166944"/>
                  <a:pt x="1431512" y="163802"/>
                </a:cubicBezTo>
                <a:cubicBezTo>
                  <a:pt x="1438061" y="166985"/>
                  <a:pt x="1445266" y="169390"/>
                  <a:pt x="1453127" y="171019"/>
                </a:cubicBezTo>
                <a:cubicBezTo>
                  <a:pt x="1460988" y="172647"/>
                  <a:pt x="1468331" y="173464"/>
                  <a:pt x="1475156" y="173470"/>
                </a:cubicBezTo>
                <a:cubicBezTo>
                  <a:pt x="1483897" y="173516"/>
                  <a:pt x="1490584" y="172250"/>
                  <a:pt x="1495217" y="169672"/>
                </a:cubicBezTo>
                <a:cubicBezTo>
                  <a:pt x="1499849" y="167094"/>
                  <a:pt x="1502186" y="162928"/>
                  <a:pt x="1502226" y="157173"/>
                </a:cubicBezTo>
                <a:cubicBezTo>
                  <a:pt x="1502157" y="152189"/>
                  <a:pt x="1500223" y="148345"/>
                  <a:pt x="1496425" y="145640"/>
                </a:cubicBezTo>
                <a:cubicBezTo>
                  <a:pt x="1492627" y="142936"/>
                  <a:pt x="1487379" y="140611"/>
                  <a:pt x="1480681" y="138666"/>
                </a:cubicBezTo>
                <a:lnTo>
                  <a:pt x="1466593" y="134246"/>
                </a:lnTo>
                <a:cubicBezTo>
                  <a:pt x="1452834" y="129821"/>
                  <a:pt x="1443131" y="123963"/>
                  <a:pt x="1437486" y="116671"/>
                </a:cubicBezTo>
                <a:cubicBezTo>
                  <a:pt x="1431840" y="109380"/>
                  <a:pt x="1429113" y="100691"/>
                  <a:pt x="1429303" y="90603"/>
                </a:cubicBezTo>
                <a:cubicBezTo>
                  <a:pt x="1429326" y="77781"/>
                  <a:pt x="1433768" y="67791"/>
                  <a:pt x="1442631" y="60632"/>
                </a:cubicBezTo>
                <a:cubicBezTo>
                  <a:pt x="1451493" y="53473"/>
                  <a:pt x="1464636" y="49836"/>
                  <a:pt x="1482062" y="49721"/>
                </a:cubicBezTo>
                <a:close/>
                <a:moveTo>
                  <a:pt x="1358237" y="49721"/>
                </a:moveTo>
                <a:cubicBezTo>
                  <a:pt x="1366926" y="49704"/>
                  <a:pt x="1375029" y="50222"/>
                  <a:pt x="1382544" y="51275"/>
                </a:cubicBezTo>
                <a:cubicBezTo>
                  <a:pt x="1390060" y="52328"/>
                  <a:pt x="1397058" y="54020"/>
                  <a:pt x="1403538" y="56351"/>
                </a:cubicBezTo>
                <a:cubicBezTo>
                  <a:pt x="1403284" y="60316"/>
                  <a:pt x="1402824" y="64263"/>
                  <a:pt x="1402156" y="68194"/>
                </a:cubicBezTo>
                <a:cubicBezTo>
                  <a:pt x="1401489" y="72124"/>
                  <a:pt x="1400476" y="76279"/>
                  <a:pt x="1399118" y="80659"/>
                </a:cubicBezTo>
                <a:cubicBezTo>
                  <a:pt x="1392667" y="78604"/>
                  <a:pt x="1386164" y="77119"/>
                  <a:pt x="1379610" y="76204"/>
                </a:cubicBezTo>
                <a:cubicBezTo>
                  <a:pt x="1373055" y="75289"/>
                  <a:pt x="1366207" y="74841"/>
                  <a:pt x="1359065" y="74858"/>
                </a:cubicBezTo>
                <a:cubicBezTo>
                  <a:pt x="1349593" y="74933"/>
                  <a:pt x="1343125" y="76302"/>
                  <a:pt x="1339661" y="78967"/>
                </a:cubicBezTo>
                <a:cubicBezTo>
                  <a:pt x="1336196" y="81631"/>
                  <a:pt x="1334562" y="85141"/>
                  <a:pt x="1334757" y="89498"/>
                </a:cubicBezTo>
                <a:cubicBezTo>
                  <a:pt x="1334740" y="94504"/>
                  <a:pt x="1336501" y="98510"/>
                  <a:pt x="1340040" y="101514"/>
                </a:cubicBezTo>
                <a:cubicBezTo>
                  <a:pt x="1343579" y="104517"/>
                  <a:pt x="1349000" y="107142"/>
                  <a:pt x="1356303" y="109386"/>
                </a:cubicBezTo>
                <a:lnTo>
                  <a:pt x="1370943" y="114082"/>
                </a:lnTo>
                <a:cubicBezTo>
                  <a:pt x="1383989" y="118104"/>
                  <a:pt x="1393530" y="123456"/>
                  <a:pt x="1399567" y="130137"/>
                </a:cubicBezTo>
                <a:cubicBezTo>
                  <a:pt x="1405603" y="136819"/>
                  <a:pt x="1408584" y="145554"/>
                  <a:pt x="1408510" y="156344"/>
                </a:cubicBezTo>
                <a:cubicBezTo>
                  <a:pt x="1408440" y="169114"/>
                  <a:pt x="1403607" y="179346"/>
                  <a:pt x="1394008" y="187040"/>
                </a:cubicBezTo>
                <a:cubicBezTo>
                  <a:pt x="1384409" y="194734"/>
                  <a:pt x="1370460" y="198681"/>
                  <a:pt x="1352160" y="198883"/>
                </a:cubicBezTo>
                <a:cubicBezTo>
                  <a:pt x="1342003" y="198906"/>
                  <a:pt x="1332968" y="198169"/>
                  <a:pt x="1325055" y="196673"/>
                </a:cubicBezTo>
                <a:cubicBezTo>
                  <a:pt x="1317142" y="195177"/>
                  <a:pt x="1309972" y="192783"/>
                  <a:pt x="1303544" y="189491"/>
                </a:cubicBezTo>
                <a:cubicBezTo>
                  <a:pt x="1303820" y="183863"/>
                  <a:pt x="1304304" y="178960"/>
                  <a:pt x="1304994" y="174782"/>
                </a:cubicBezTo>
                <a:cubicBezTo>
                  <a:pt x="1305685" y="170604"/>
                  <a:pt x="1306583" y="166944"/>
                  <a:pt x="1307687" y="163802"/>
                </a:cubicBezTo>
                <a:cubicBezTo>
                  <a:pt x="1314236" y="166985"/>
                  <a:pt x="1321441" y="169390"/>
                  <a:pt x="1329302" y="171019"/>
                </a:cubicBezTo>
                <a:cubicBezTo>
                  <a:pt x="1337163" y="172647"/>
                  <a:pt x="1344506" y="173464"/>
                  <a:pt x="1351331" y="173470"/>
                </a:cubicBezTo>
                <a:cubicBezTo>
                  <a:pt x="1360072" y="173516"/>
                  <a:pt x="1366759" y="172250"/>
                  <a:pt x="1371392" y="169672"/>
                </a:cubicBezTo>
                <a:cubicBezTo>
                  <a:pt x="1376024" y="167094"/>
                  <a:pt x="1378361" y="162928"/>
                  <a:pt x="1378401" y="157173"/>
                </a:cubicBezTo>
                <a:cubicBezTo>
                  <a:pt x="1378332" y="152189"/>
                  <a:pt x="1376398" y="148345"/>
                  <a:pt x="1372600" y="145640"/>
                </a:cubicBezTo>
                <a:cubicBezTo>
                  <a:pt x="1368802" y="142936"/>
                  <a:pt x="1363554" y="140611"/>
                  <a:pt x="1356856" y="138666"/>
                </a:cubicBezTo>
                <a:lnTo>
                  <a:pt x="1342768" y="134246"/>
                </a:lnTo>
                <a:cubicBezTo>
                  <a:pt x="1329009" y="129821"/>
                  <a:pt x="1319306" y="123963"/>
                  <a:pt x="1313661" y="116671"/>
                </a:cubicBezTo>
                <a:cubicBezTo>
                  <a:pt x="1308015" y="109380"/>
                  <a:pt x="1305288" y="100691"/>
                  <a:pt x="1305478" y="90603"/>
                </a:cubicBezTo>
                <a:cubicBezTo>
                  <a:pt x="1305501" y="77781"/>
                  <a:pt x="1309943" y="67791"/>
                  <a:pt x="1318806" y="60632"/>
                </a:cubicBezTo>
                <a:cubicBezTo>
                  <a:pt x="1327668" y="53473"/>
                  <a:pt x="1340811" y="49836"/>
                  <a:pt x="1358237" y="49721"/>
                </a:cubicBezTo>
                <a:close/>
                <a:moveTo>
                  <a:pt x="1226687" y="49721"/>
                </a:moveTo>
                <a:cubicBezTo>
                  <a:pt x="1248250" y="50182"/>
                  <a:pt x="1264029" y="56374"/>
                  <a:pt x="1274025" y="68297"/>
                </a:cubicBezTo>
                <a:cubicBezTo>
                  <a:pt x="1284021" y="80221"/>
                  <a:pt x="1288958" y="95114"/>
                  <a:pt x="1288837" y="112977"/>
                </a:cubicBezTo>
                <a:cubicBezTo>
                  <a:pt x="1288837" y="117201"/>
                  <a:pt x="1288699" y="121183"/>
                  <a:pt x="1288423" y="124924"/>
                </a:cubicBezTo>
                <a:cubicBezTo>
                  <a:pt x="1288147" y="128664"/>
                  <a:pt x="1287733" y="132508"/>
                  <a:pt x="1287180" y="136456"/>
                </a:cubicBezTo>
                <a:lnTo>
                  <a:pt x="1190225" y="136456"/>
                </a:lnTo>
                <a:cubicBezTo>
                  <a:pt x="1192113" y="148731"/>
                  <a:pt x="1196762" y="157881"/>
                  <a:pt x="1204174" y="163906"/>
                </a:cubicBezTo>
                <a:cubicBezTo>
                  <a:pt x="1211586" y="169931"/>
                  <a:pt x="1222037" y="172935"/>
                  <a:pt x="1235526" y="172918"/>
                </a:cubicBezTo>
                <a:cubicBezTo>
                  <a:pt x="1243853" y="172912"/>
                  <a:pt x="1252128" y="172026"/>
                  <a:pt x="1260352" y="170259"/>
                </a:cubicBezTo>
                <a:cubicBezTo>
                  <a:pt x="1268575" y="168492"/>
                  <a:pt x="1276505" y="165880"/>
                  <a:pt x="1284142" y="162421"/>
                </a:cubicBezTo>
                <a:cubicBezTo>
                  <a:pt x="1283583" y="166507"/>
                  <a:pt x="1282904" y="170973"/>
                  <a:pt x="1282104" y="175818"/>
                </a:cubicBezTo>
                <a:cubicBezTo>
                  <a:pt x="1281305" y="180663"/>
                  <a:pt x="1280418" y="185405"/>
                  <a:pt x="1279446" y="190044"/>
                </a:cubicBezTo>
                <a:cubicBezTo>
                  <a:pt x="1272557" y="193191"/>
                  <a:pt x="1265410" y="195459"/>
                  <a:pt x="1258004" y="196846"/>
                </a:cubicBezTo>
                <a:cubicBezTo>
                  <a:pt x="1250598" y="198233"/>
                  <a:pt x="1242829" y="198912"/>
                  <a:pt x="1234697" y="198883"/>
                </a:cubicBezTo>
                <a:cubicBezTo>
                  <a:pt x="1209319" y="198693"/>
                  <a:pt x="1190398" y="192029"/>
                  <a:pt x="1177933" y="178891"/>
                </a:cubicBezTo>
                <a:cubicBezTo>
                  <a:pt x="1165468" y="165753"/>
                  <a:pt x="1159253" y="147281"/>
                  <a:pt x="1159288" y="123473"/>
                </a:cubicBezTo>
                <a:cubicBezTo>
                  <a:pt x="1159225" y="109606"/>
                  <a:pt x="1161469" y="97135"/>
                  <a:pt x="1166020" y="86060"/>
                </a:cubicBezTo>
                <a:cubicBezTo>
                  <a:pt x="1170570" y="74986"/>
                  <a:pt x="1177807" y="66198"/>
                  <a:pt x="1187729" y="59696"/>
                </a:cubicBezTo>
                <a:cubicBezTo>
                  <a:pt x="1197651" y="53195"/>
                  <a:pt x="1210637" y="49870"/>
                  <a:pt x="1226687" y="49721"/>
                </a:cubicBezTo>
                <a:close/>
                <a:moveTo>
                  <a:pt x="881987" y="49721"/>
                </a:moveTo>
                <a:cubicBezTo>
                  <a:pt x="890676" y="49704"/>
                  <a:pt x="898779" y="50222"/>
                  <a:pt x="906294" y="51275"/>
                </a:cubicBezTo>
                <a:cubicBezTo>
                  <a:pt x="913810" y="52328"/>
                  <a:pt x="920808" y="54020"/>
                  <a:pt x="927287" y="56351"/>
                </a:cubicBezTo>
                <a:cubicBezTo>
                  <a:pt x="927034" y="60316"/>
                  <a:pt x="926574" y="64263"/>
                  <a:pt x="925906" y="68194"/>
                </a:cubicBezTo>
                <a:cubicBezTo>
                  <a:pt x="925239" y="72124"/>
                  <a:pt x="924226" y="76279"/>
                  <a:pt x="922868" y="80659"/>
                </a:cubicBezTo>
                <a:cubicBezTo>
                  <a:pt x="916417" y="78604"/>
                  <a:pt x="909914" y="77119"/>
                  <a:pt x="903359" y="76204"/>
                </a:cubicBezTo>
                <a:cubicBezTo>
                  <a:pt x="896805" y="75289"/>
                  <a:pt x="889957" y="74841"/>
                  <a:pt x="882815" y="74858"/>
                </a:cubicBezTo>
                <a:cubicBezTo>
                  <a:pt x="873343" y="74933"/>
                  <a:pt x="866875" y="76302"/>
                  <a:pt x="863410" y="78967"/>
                </a:cubicBezTo>
                <a:cubicBezTo>
                  <a:pt x="859946" y="81631"/>
                  <a:pt x="858312" y="85141"/>
                  <a:pt x="858507" y="89498"/>
                </a:cubicBezTo>
                <a:cubicBezTo>
                  <a:pt x="858490" y="94504"/>
                  <a:pt x="860251" y="98510"/>
                  <a:pt x="863790" y="101514"/>
                </a:cubicBezTo>
                <a:cubicBezTo>
                  <a:pt x="867329" y="104517"/>
                  <a:pt x="872750" y="107142"/>
                  <a:pt x="880053" y="109386"/>
                </a:cubicBezTo>
                <a:lnTo>
                  <a:pt x="894693" y="114082"/>
                </a:lnTo>
                <a:cubicBezTo>
                  <a:pt x="907739" y="118104"/>
                  <a:pt x="917280" y="123456"/>
                  <a:pt x="923317" y="130137"/>
                </a:cubicBezTo>
                <a:cubicBezTo>
                  <a:pt x="929353" y="136819"/>
                  <a:pt x="932334" y="145554"/>
                  <a:pt x="932259" y="156344"/>
                </a:cubicBezTo>
                <a:cubicBezTo>
                  <a:pt x="932190" y="169114"/>
                  <a:pt x="927356" y="179346"/>
                  <a:pt x="917758" y="187040"/>
                </a:cubicBezTo>
                <a:cubicBezTo>
                  <a:pt x="908159" y="194734"/>
                  <a:pt x="894209" y="198681"/>
                  <a:pt x="875910" y="198883"/>
                </a:cubicBezTo>
                <a:cubicBezTo>
                  <a:pt x="865753" y="198906"/>
                  <a:pt x="856718" y="198169"/>
                  <a:pt x="848805" y="196673"/>
                </a:cubicBezTo>
                <a:cubicBezTo>
                  <a:pt x="840892" y="195177"/>
                  <a:pt x="833722" y="192783"/>
                  <a:pt x="827294" y="189491"/>
                </a:cubicBezTo>
                <a:cubicBezTo>
                  <a:pt x="827570" y="183863"/>
                  <a:pt x="828054" y="178960"/>
                  <a:pt x="828744" y="174782"/>
                </a:cubicBezTo>
                <a:cubicBezTo>
                  <a:pt x="829435" y="170604"/>
                  <a:pt x="830332" y="166944"/>
                  <a:pt x="831437" y="163802"/>
                </a:cubicBezTo>
                <a:cubicBezTo>
                  <a:pt x="837986" y="166985"/>
                  <a:pt x="845191" y="169390"/>
                  <a:pt x="853052" y="171019"/>
                </a:cubicBezTo>
                <a:cubicBezTo>
                  <a:pt x="860913" y="172647"/>
                  <a:pt x="868256" y="173464"/>
                  <a:pt x="875081" y="173470"/>
                </a:cubicBezTo>
                <a:cubicBezTo>
                  <a:pt x="883822" y="173516"/>
                  <a:pt x="890509" y="172250"/>
                  <a:pt x="895142" y="169672"/>
                </a:cubicBezTo>
                <a:cubicBezTo>
                  <a:pt x="899774" y="167094"/>
                  <a:pt x="902111" y="162928"/>
                  <a:pt x="902151" y="157173"/>
                </a:cubicBezTo>
                <a:cubicBezTo>
                  <a:pt x="902082" y="152189"/>
                  <a:pt x="900148" y="148345"/>
                  <a:pt x="896350" y="145640"/>
                </a:cubicBezTo>
                <a:cubicBezTo>
                  <a:pt x="892552" y="142936"/>
                  <a:pt x="887304" y="140611"/>
                  <a:pt x="880605" y="138666"/>
                </a:cubicBezTo>
                <a:lnTo>
                  <a:pt x="866518" y="134246"/>
                </a:lnTo>
                <a:cubicBezTo>
                  <a:pt x="852758" y="129821"/>
                  <a:pt x="843056" y="123963"/>
                  <a:pt x="837411" y="116671"/>
                </a:cubicBezTo>
                <a:cubicBezTo>
                  <a:pt x="831765" y="109380"/>
                  <a:pt x="829038" y="100691"/>
                  <a:pt x="829228" y="90603"/>
                </a:cubicBezTo>
                <a:cubicBezTo>
                  <a:pt x="829251" y="77781"/>
                  <a:pt x="833693" y="67791"/>
                  <a:pt x="842555" y="60632"/>
                </a:cubicBezTo>
                <a:cubicBezTo>
                  <a:pt x="851418" y="53473"/>
                  <a:pt x="864561" y="49836"/>
                  <a:pt x="881987" y="49721"/>
                </a:cubicBezTo>
                <a:close/>
                <a:moveTo>
                  <a:pt x="750437" y="49721"/>
                </a:moveTo>
                <a:cubicBezTo>
                  <a:pt x="772000" y="50182"/>
                  <a:pt x="787779" y="56374"/>
                  <a:pt x="797775" y="68297"/>
                </a:cubicBezTo>
                <a:cubicBezTo>
                  <a:pt x="807771" y="80221"/>
                  <a:pt x="812708" y="95114"/>
                  <a:pt x="812587" y="112977"/>
                </a:cubicBezTo>
                <a:cubicBezTo>
                  <a:pt x="812587" y="117201"/>
                  <a:pt x="812449" y="121183"/>
                  <a:pt x="812173" y="124924"/>
                </a:cubicBezTo>
                <a:cubicBezTo>
                  <a:pt x="811897" y="128664"/>
                  <a:pt x="811482" y="132508"/>
                  <a:pt x="810930" y="136456"/>
                </a:cubicBezTo>
                <a:lnTo>
                  <a:pt x="713975" y="136456"/>
                </a:lnTo>
                <a:cubicBezTo>
                  <a:pt x="715863" y="148731"/>
                  <a:pt x="720512" y="157881"/>
                  <a:pt x="727924" y="163906"/>
                </a:cubicBezTo>
                <a:cubicBezTo>
                  <a:pt x="735337" y="169931"/>
                  <a:pt x="745787" y="172935"/>
                  <a:pt x="759276" y="172918"/>
                </a:cubicBezTo>
                <a:cubicBezTo>
                  <a:pt x="767603" y="172912"/>
                  <a:pt x="775878" y="172026"/>
                  <a:pt x="784102" y="170259"/>
                </a:cubicBezTo>
                <a:cubicBezTo>
                  <a:pt x="792325" y="168492"/>
                  <a:pt x="800255" y="165880"/>
                  <a:pt x="807891" y="162421"/>
                </a:cubicBezTo>
                <a:cubicBezTo>
                  <a:pt x="807333" y="166507"/>
                  <a:pt x="806654" y="170973"/>
                  <a:pt x="805854" y="175818"/>
                </a:cubicBezTo>
                <a:cubicBezTo>
                  <a:pt x="805054" y="180663"/>
                  <a:pt x="804168" y="185405"/>
                  <a:pt x="803196" y="190044"/>
                </a:cubicBezTo>
                <a:cubicBezTo>
                  <a:pt x="796307" y="193191"/>
                  <a:pt x="789160" y="195459"/>
                  <a:pt x="781754" y="196846"/>
                </a:cubicBezTo>
                <a:cubicBezTo>
                  <a:pt x="774347" y="198233"/>
                  <a:pt x="766579" y="198912"/>
                  <a:pt x="758447" y="198883"/>
                </a:cubicBezTo>
                <a:cubicBezTo>
                  <a:pt x="733069" y="198693"/>
                  <a:pt x="714148" y="192029"/>
                  <a:pt x="701683" y="178891"/>
                </a:cubicBezTo>
                <a:cubicBezTo>
                  <a:pt x="689218" y="165753"/>
                  <a:pt x="683003" y="147281"/>
                  <a:pt x="683038" y="123473"/>
                </a:cubicBezTo>
                <a:cubicBezTo>
                  <a:pt x="682975" y="109606"/>
                  <a:pt x="685219" y="97135"/>
                  <a:pt x="689769" y="86060"/>
                </a:cubicBezTo>
                <a:cubicBezTo>
                  <a:pt x="694320" y="74986"/>
                  <a:pt x="701557" y="66198"/>
                  <a:pt x="711479" y="59696"/>
                </a:cubicBezTo>
                <a:cubicBezTo>
                  <a:pt x="721401" y="53195"/>
                  <a:pt x="734387" y="49870"/>
                  <a:pt x="750437" y="49721"/>
                </a:cubicBezTo>
                <a:close/>
                <a:moveTo>
                  <a:pt x="525285" y="49721"/>
                </a:moveTo>
                <a:cubicBezTo>
                  <a:pt x="551302" y="49859"/>
                  <a:pt x="570534" y="56213"/>
                  <a:pt x="582981" y="68781"/>
                </a:cubicBezTo>
                <a:cubicBezTo>
                  <a:pt x="595429" y="81349"/>
                  <a:pt x="601609" y="99304"/>
                  <a:pt x="601523" y="122645"/>
                </a:cubicBezTo>
                <a:cubicBezTo>
                  <a:pt x="601437" y="147091"/>
                  <a:pt x="595049" y="165874"/>
                  <a:pt x="582360" y="178995"/>
                </a:cubicBezTo>
                <a:cubicBezTo>
                  <a:pt x="569671" y="192115"/>
                  <a:pt x="551198" y="198745"/>
                  <a:pt x="526942" y="198883"/>
                </a:cubicBezTo>
                <a:cubicBezTo>
                  <a:pt x="517597" y="198837"/>
                  <a:pt x="509494" y="197824"/>
                  <a:pt x="502634" y="195844"/>
                </a:cubicBezTo>
                <a:lnTo>
                  <a:pt x="502634" y="248603"/>
                </a:lnTo>
                <a:lnTo>
                  <a:pt x="472250" y="248603"/>
                </a:lnTo>
                <a:lnTo>
                  <a:pt x="472250" y="57456"/>
                </a:lnTo>
                <a:cubicBezTo>
                  <a:pt x="479587" y="55200"/>
                  <a:pt x="487908" y="53358"/>
                  <a:pt x="497213" y="51931"/>
                </a:cubicBezTo>
                <a:cubicBezTo>
                  <a:pt x="506519" y="50504"/>
                  <a:pt x="515876" y="49767"/>
                  <a:pt x="525285" y="49721"/>
                </a:cubicBezTo>
                <a:close/>
                <a:moveTo>
                  <a:pt x="283988" y="49721"/>
                </a:moveTo>
                <a:cubicBezTo>
                  <a:pt x="293788" y="49704"/>
                  <a:pt x="302432" y="50567"/>
                  <a:pt x="309919" y="52311"/>
                </a:cubicBezTo>
                <a:cubicBezTo>
                  <a:pt x="317405" y="54055"/>
                  <a:pt x="323770" y="56782"/>
                  <a:pt x="329013" y="60494"/>
                </a:cubicBezTo>
                <a:cubicBezTo>
                  <a:pt x="336925" y="57024"/>
                  <a:pt x="344924" y="54365"/>
                  <a:pt x="353010" y="52518"/>
                </a:cubicBezTo>
                <a:cubicBezTo>
                  <a:pt x="361095" y="50671"/>
                  <a:pt x="369025" y="49739"/>
                  <a:pt x="376800" y="49721"/>
                </a:cubicBezTo>
                <a:cubicBezTo>
                  <a:pt x="399813" y="49842"/>
                  <a:pt x="416006" y="54503"/>
                  <a:pt x="425381" y="63705"/>
                </a:cubicBezTo>
                <a:cubicBezTo>
                  <a:pt x="434755" y="72907"/>
                  <a:pt x="439278" y="85924"/>
                  <a:pt x="438950" y="102757"/>
                </a:cubicBezTo>
                <a:lnTo>
                  <a:pt x="438950" y="195568"/>
                </a:lnTo>
                <a:lnTo>
                  <a:pt x="408565" y="195568"/>
                </a:lnTo>
                <a:lnTo>
                  <a:pt x="408565" y="107176"/>
                </a:lnTo>
                <a:cubicBezTo>
                  <a:pt x="408715" y="96800"/>
                  <a:pt x="406137" y="88963"/>
                  <a:pt x="400831" y="83662"/>
                </a:cubicBezTo>
                <a:cubicBezTo>
                  <a:pt x="395525" y="78362"/>
                  <a:pt x="386594" y="75704"/>
                  <a:pt x="374037" y="75686"/>
                </a:cubicBezTo>
                <a:cubicBezTo>
                  <a:pt x="369031" y="75698"/>
                  <a:pt x="363990" y="76227"/>
                  <a:pt x="358914" y="77275"/>
                </a:cubicBezTo>
                <a:cubicBezTo>
                  <a:pt x="353838" y="78322"/>
                  <a:pt x="348935" y="79818"/>
                  <a:pt x="344205" y="81763"/>
                </a:cubicBezTo>
                <a:cubicBezTo>
                  <a:pt x="346093" y="87794"/>
                  <a:pt x="347013" y="94792"/>
                  <a:pt x="346967" y="102757"/>
                </a:cubicBezTo>
                <a:lnTo>
                  <a:pt x="346967" y="195568"/>
                </a:lnTo>
                <a:lnTo>
                  <a:pt x="316582" y="195568"/>
                </a:lnTo>
                <a:lnTo>
                  <a:pt x="316582" y="106900"/>
                </a:lnTo>
                <a:cubicBezTo>
                  <a:pt x="316738" y="96657"/>
                  <a:pt x="314079" y="88899"/>
                  <a:pt x="308607" y="83628"/>
                </a:cubicBezTo>
                <a:cubicBezTo>
                  <a:pt x="303134" y="78357"/>
                  <a:pt x="293915" y="75710"/>
                  <a:pt x="280949" y="75686"/>
                </a:cubicBezTo>
                <a:cubicBezTo>
                  <a:pt x="276639" y="75686"/>
                  <a:pt x="272277" y="75894"/>
                  <a:pt x="267863" y="76308"/>
                </a:cubicBezTo>
                <a:cubicBezTo>
                  <a:pt x="263449" y="76722"/>
                  <a:pt x="259156" y="77344"/>
                  <a:pt x="254984" y="78173"/>
                </a:cubicBezTo>
                <a:lnTo>
                  <a:pt x="254984" y="195568"/>
                </a:lnTo>
                <a:lnTo>
                  <a:pt x="224600" y="195568"/>
                </a:lnTo>
                <a:lnTo>
                  <a:pt x="224600" y="57456"/>
                </a:lnTo>
                <a:cubicBezTo>
                  <a:pt x="234360" y="55079"/>
                  <a:pt x="244327" y="53203"/>
                  <a:pt x="254501" y="51828"/>
                </a:cubicBezTo>
                <a:cubicBezTo>
                  <a:pt x="264675" y="50452"/>
                  <a:pt x="274504" y="49750"/>
                  <a:pt x="283988" y="49721"/>
                </a:cubicBezTo>
                <a:close/>
                <a:moveTo>
                  <a:pt x="1068353" y="28452"/>
                </a:moveTo>
                <a:cubicBezTo>
                  <a:pt x="1064998" y="28435"/>
                  <a:pt x="1061418" y="28538"/>
                  <a:pt x="1057614" y="28763"/>
                </a:cubicBezTo>
                <a:cubicBezTo>
                  <a:pt x="1053811" y="28987"/>
                  <a:pt x="1050024" y="29436"/>
                  <a:pt x="1046255" y="30109"/>
                </a:cubicBezTo>
                <a:lnTo>
                  <a:pt x="1046255" y="101375"/>
                </a:lnTo>
                <a:lnTo>
                  <a:pt x="1069458" y="101375"/>
                </a:lnTo>
                <a:cubicBezTo>
                  <a:pt x="1084615" y="101312"/>
                  <a:pt x="1095872" y="98193"/>
                  <a:pt x="1103226" y="92018"/>
                </a:cubicBezTo>
                <a:cubicBezTo>
                  <a:pt x="1110581" y="85844"/>
                  <a:pt x="1114241" y="76993"/>
                  <a:pt x="1114206" y="65466"/>
                </a:cubicBezTo>
                <a:cubicBezTo>
                  <a:pt x="1114264" y="52927"/>
                  <a:pt x="1110558" y="43616"/>
                  <a:pt x="1103088" y="37533"/>
                </a:cubicBezTo>
                <a:cubicBezTo>
                  <a:pt x="1095618" y="31450"/>
                  <a:pt x="1084040" y="28423"/>
                  <a:pt x="1068353" y="28452"/>
                </a:cubicBezTo>
                <a:close/>
                <a:moveTo>
                  <a:pt x="2396728" y="2211"/>
                </a:moveTo>
                <a:lnTo>
                  <a:pt x="2396728" y="54417"/>
                </a:lnTo>
                <a:lnTo>
                  <a:pt x="2444791" y="54417"/>
                </a:lnTo>
                <a:cubicBezTo>
                  <a:pt x="2444285" y="63763"/>
                  <a:pt x="2443364" y="72418"/>
                  <a:pt x="2442029" y="80382"/>
                </a:cubicBezTo>
                <a:lnTo>
                  <a:pt x="2396728" y="80382"/>
                </a:lnTo>
                <a:lnTo>
                  <a:pt x="2396728" y="148057"/>
                </a:lnTo>
                <a:cubicBezTo>
                  <a:pt x="2396792" y="156948"/>
                  <a:pt x="2398875" y="163336"/>
                  <a:pt x="2402978" y="167221"/>
                </a:cubicBezTo>
                <a:cubicBezTo>
                  <a:pt x="2407081" y="171105"/>
                  <a:pt x="2412824" y="173004"/>
                  <a:pt x="2420207" y="172918"/>
                </a:cubicBezTo>
                <a:cubicBezTo>
                  <a:pt x="2424650" y="172900"/>
                  <a:pt x="2428885" y="172521"/>
                  <a:pt x="2432914" y="171778"/>
                </a:cubicBezTo>
                <a:cubicBezTo>
                  <a:pt x="2436942" y="171036"/>
                  <a:pt x="2440625" y="170035"/>
                  <a:pt x="2443963" y="168774"/>
                </a:cubicBezTo>
                <a:cubicBezTo>
                  <a:pt x="2443554" y="172969"/>
                  <a:pt x="2443059" y="177285"/>
                  <a:pt x="2442478" y="181722"/>
                </a:cubicBezTo>
                <a:cubicBezTo>
                  <a:pt x="2441897" y="186159"/>
                  <a:pt x="2441195" y="190406"/>
                  <a:pt x="2440372" y="194463"/>
                </a:cubicBezTo>
                <a:cubicBezTo>
                  <a:pt x="2436211" y="196098"/>
                  <a:pt x="2431964" y="197249"/>
                  <a:pt x="2427631" y="197916"/>
                </a:cubicBezTo>
                <a:cubicBezTo>
                  <a:pt x="2423298" y="198584"/>
                  <a:pt x="2418982" y="198906"/>
                  <a:pt x="2414683" y="198883"/>
                </a:cubicBezTo>
                <a:cubicBezTo>
                  <a:pt x="2399738" y="199021"/>
                  <a:pt x="2387987" y="195361"/>
                  <a:pt x="2379430" y="187903"/>
                </a:cubicBezTo>
                <a:cubicBezTo>
                  <a:pt x="2370872" y="180445"/>
                  <a:pt x="2366510" y="168360"/>
                  <a:pt x="2366344" y="151648"/>
                </a:cubicBezTo>
                <a:lnTo>
                  <a:pt x="2366344" y="6630"/>
                </a:lnTo>
                <a:cubicBezTo>
                  <a:pt x="2371131" y="5117"/>
                  <a:pt x="2376196" y="4000"/>
                  <a:pt x="2381536" y="3281"/>
                </a:cubicBezTo>
                <a:cubicBezTo>
                  <a:pt x="2386876" y="2562"/>
                  <a:pt x="2391940" y="2205"/>
                  <a:pt x="2396728" y="2211"/>
                </a:cubicBezTo>
                <a:close/>
                <a:moveTo>
                  <a:pt x="2052742" y="2211"/>
                </a:moveTo>
                <a:lnTo>
                  <a:pt x="2052742" y="138942"/>
                </a:lnTo>
                <a:cubicBezTo>
                  <a:pt x="2052737" y="158266"/>
                  <a:pt x="2047776" y="172722"/>
                  <a:pt x="2037861" y="182309"/>
                </a:cubicBezTo>
                <a:cubicBezTo>
                  <a:pt x="2027945" y="191897"/>
                  <a:pt x="2013110" y="196685"/>
                  <a:pt x="1993354" y="196673"/>
                </a:cubicBezTo>
                <a:cubicBezTo>
                  <a:pt x="1990120" y="196662"/>
                  <a:pt x="1986713" y="196477"/>
                  <a:pt x="1983134" y="196121"/>
                </a:cubicBezTo>
                <a:cubicBezTo>
                  <a:pt x="1979554" y="195764"/>
                  <a:pt x="1976148" y="195303"/>
                  <a:pt x="1972913" y="194739"/>
                </a:cubicBezTo>
                <a:cubicBezTo>
                  <a:pt x="1973057" y="190222"/>
                  <a:pt x="1973322" y="185584"/>
                  <a:pt x="1973708" y="180825"/>
                </a:cubicBezTo>
                <a:cubicBezTo>
                  <a:pt x="1974093" y="176066"/>
                  <a:pt x="1974565" y="171772"/>
                  <a:pt x="1975123" y="167946"/>
                </a:cubicBezTo>
                <a:cubicBezTo>
                  <a:pt x="1977908" y="168498"/>
                  <a:pt x="1980832" y="168912"/>
                  <a:pt x="1983893" y="169189"/>
                </a:cubicBezTo>
                <a:cubicBezTo>
                  <a:pt x="1986955" y="169465"/>
                  <a:pt x="1990016" y="169603"/>
                  <a:pt x="1993078" y="169603"/>
                </a:cubicBezTo>
                <a:cubicBezTo>
                  <a:pt x="2002976" y="169695"/>
                  <a:pt x="2010250" y="167025"/>
                  <a:pt x="2014900" y="161592"/>
                </a:cubicBezTo>
                <a:cubicBezTo>
                  <a:pt x="2019549" y="156160"/>
                  <a:pt x="2021851" y="147413"/>
                  <a:pt x="2021805" y="135351"/>
                </a:cubicBezTo>
                <a:lnTo>
                  <a:pt x="2021805" y="6630"/>
                </a:lnTo>
                <a:cubicBezTo>
                  <a:pt x="2025891" y="5479"/>
                  <a:pt x="2030840" y="4466"/>
                  <a:pt x="2036652" y="3592"/>
                </a:cubicBezTo>
                <a:cubicBezTo>
                  <a:pt x="2042465" y="2717"/>
                  <a:pt x="2047828" y="2257"/>
                  <a:pt x="2052742" y="2211"/>
                </a:cubicBezTo>
                <a:close/>
                <a:moveTo>
                  <a:pt x="1902809" y="2211"/>
                </a:moveTo>
                <a:lnTo>
                  <a:pt x="1902809" y="195568"/>
                </a:lnTo>
                <a:lnTo>
                  <a:pt x="1872425" y="195568"/>
                </a:lnTo>
                <a:lnTo>
                  <a:pt x="1872425" y="6630"/>
                </a:lnTo>
                <a:cubicBezTo>
                  <a:pt x="1876487" y="5479"/>
                  <a:pt x="1881344" y="4466"/>
                  <a:pt x="1886996" y="3592"/>
                </a:cubicBezTo>
                <a:cubicBezTo>
                  <a:pt x="1892647" y="2717"/>
                  <a:pt x="1897918" y="2257"/>
                  <a:pt x="1902809" y="2211"/>
                </a:cubicBezTo>
                <a:close/>
                <a:moveTo>
                  <a:pt x="655034" y="2211"/>
                </a:moveTo>
                <a:lnTo>
                  <a:pt x="655034" y="195568"/>
                </a:lnTo>
                <a:lnTo>
                  <a:pt x="624650" y="195568"/>
                </a:lnTo>
                <a:lnTo>
                  <a:pt x="624650" y="6630"/>
                </a:lnTo>
                <a:cubicBezTo>
                  <a:pt x="628712" y="5479"/>
                  <a:pt x="633569" y="4466"/>
                  <a:pt x="639220" y="3592"/>
                </a:cubicBezTo>
                <a:cubicBezTo>
                  <a:pt x="644872" y="2717"/>
                  <a:pt x="650143" y="2257"/>
                  <a:pt x="655034" y="2211"/>
                </a:cubicBezTo>
                <a:close/>
                <a:moveTo>
                  <a:pt x="1067248" y="1382"/>
                </a:moveTo>
                <a:cubicBezTo>
                  <a:pt x="1087086" y="1532"/>
                  <a:pt x="1102746" y="4393"/>
                  <a:pt x="1114226" y="9965"/>
                </a:cubicBezTo>
                <a:cubicBezTo>
                  <a:pt x="1125707" y="15538"/>
                  <a:pt x="1133857" y="22921"/>
                  <a:pt x="1138677" y="32115"/>
                </a:cubicBezTo>
                <a:cubicBezTo>
                  <a:pt x="1143498" y="41308"/>
                  <a:pt x="1145837" y="51413"/>
                  <a:pt x="1145696" y="62428"/>
                </a:cubicBezTo>
                <a:cubicBezTo>
                  <a:pt x="1145540" y="83283"/>
                  <a:pt x="1138876" y="99373"/>
                  <a:pt x="1125704" y="110698"/>
                </a:cubicBezTo>
                <a:cubicBezTo>
                  <a:pt x="1112531" y="122023"/>
                  <a:pt x="1093783" y="127755"/>
                  <a:pt x="1069458" y="127893"/>
                </a:cubicBezTo>
                <a:lnTo>
                  <a:pt x="1046255" y="127893"/>
                </a:lnTo>
                <a:lnTo>
                  <a:pt x="1046255" y="195292"/>
                </a:lnTo>
                <a:lnTo>
                  <a:pt x="1015317" y="195292"/>
                </a:lnTo>
                <a:lnTo>
                  <a:pt x="1015317" y="6906"/>
                </a:lnTo>
                <a:cubicBezTo>
                  <a:pt x="1022298" y="5347"/>
                  <a:pt x="1030435" y="4046"/>
                  <a:pt x="1039729" y="3005"/>
                </a:cubicBezTo>
                <a:cubicBezTo>
                  <a:pt x="1049023" y="1963"/>
                  <a:pt x="1058196" y="1422"/>
                  <a:pt x="1067248" y="1382"/>
                </a:cubicBezTo>
                <a:close/>
                <a:moveTo>
                  <a:pt x="173117" y="1106"/>
                </a:moveTo>
                <a:cubicBezTo>
                  <a:pt x="178613" y="1215"/>
                  <a:pt x="183090" y="2999"/>
                  <a:pt x="186549" y="6458"/>
                </a:cubicBezTo>
                <a:cubicBezTo>
                  <a:pt x="190007" y="9916"/>
                  <a:pt x="191791" y="14393"/>
                  <a:pt x="191900" y="19889"/>
                </a:cubicBezTo>
                <a:cubicBezTo>
                  <a:pt x="191791" y="25385"/>
                  <a:pt x="190007" y="29862"/>
                  <a:pt x="186549" y="33320"/>
                </a:cubicBezTo>
                <a:cubicBezTo>
                  <a:pt x="183090" y="36779"/>
                  <a:pt x="178613" y="38563"/>
                  <a:pt x="173117" y="38672"/>
                </a:cubicBezTo>
                <a:cubicBezTo>
                  <a:pt x="167489" y="38563"/>
                  <a:pt x="162931" y="36779"/>
                  <a:pt x="159444" y="33320"/>
                </a:cubicBezTo>
                <a:cubicBezTo>
                  <a:pt x="155957" y="29862"/>
                  <a:pt x="154161" y="25385"/>
                  <a:pt x="154057" y="19889"/>
                </a:cubicBezTo>
                <a:cubicBezTo>
                  <a:pt x="154161" y="14393"/>
                  <a:pt x="155957" y="9916"/>
                  <a:pt x="159444" y="6458"/>
                </a:cubicBezTo>
                <a:cubicBezTo>
                  <a:pt x="162931" y="2999"/>
                  <a:pt x="167489" y="1215"/>
                  <a:pt x="173117" y="1106"/>
                </a:cubicBezTo>
                <a:close/>
                <a:moveTo>
                  <a:pt x="68228" y="1"/>
                </a:moveTo>
                <a:cubicBezTo>
                  <a:pt x="77205" y="-11"/>
                  <a:pt x="85906" y="634"/>
                  <a:pt x="94331" y="1934"/>
                </a:cubicBezTo>
                <a:cubicBezTo>
                  <a:pt x="102756" y="3235"/>
                  <a:pt x="110905" y="5261"/>
                  <a:pt x="118777" y="8011"/>
                </a:cubicBezTo>
                <a:cubicBezTo>
                  <a:pt x="118357" y="13496"/>
                  <a:pt x="117678" y="18479"/>
                  <a:pt x="116740" y="22962"/>
                </a:cubicBezTo>
                <a:cubicBezTo>
                  <a:pt x="115802" y="27445"/>
                  <a:pt x="114639" y="31669"/>
                  <a:pt x="113252" y="35634"/>
                </a:cubicBezTo>
                <a:cubicBezTo>
                  <a:pt x="105633" y="32883"/>
                  <a:pt x="97807" y="30857"/>
                  <a:pt x="89773" y="29557"/>
                </a:cubicBezTo>
                <a:cubicBezTo>
                  <a:pt x="81740" y="28256"/>
                  <a:pt x="74466" y="27612"/>
                  <a:pt x="67951" y="27623"/>
                </a:cubicBezTo>
                <a:cubicBezTo>
                  <a:pt x="55976" y="27710"/>
                  <a:pt x="47125" y="29885"/>
                  <a:pt x="41399" y="34149"/>
                </a:cubicBezTo>
                <a:cubicBezTo>
                  <a:pt x="35673" y="38413"/>
                  <a:pt x="32831" y="44249"/>
                  <a:pt x="32871" y="51655"/>
                </a:cubicBezTo>
                <a:cubicBezTo>
                  <a:pt x="32917" y="58710"/>
                  <a:pt x="35518" y="64626"/>
                  <a:pt x="40674" y="69402"/>
                </a:cubicBezTo>
                <a:cubicBezTo>
                  <a:pt x="45831" y="74179"/>
                  <a:pt x="53266" y="78575"/>
                  <a:pt x="62980" y="82592"/>
                </a:cubicBezTo>
                <a:lnTo>
                  <a:pt x="77896" y="88945"/>
                </a:lnTo>
                <a:cubicBezTo>
                  <a:pt x="95315" y="96190"/>
                  <a:pt x="107987" y="104282"/>
                  <a:pt x="115911" y="113219"/>
                </a:cubicBezTo>
                <a:cubicBezTo>
                  <a:pt x="123835" y="122156"/>
                  <a:pt x="127737" y="133216"/>
                  <a:pt x="127616" y="146400"/>
                </a:cubicBezTo>
                <a:cubicBezTo>
                  <a:pt x="127593" y="162530"/>
                  <a:pt x="121631" y="175432"/>
                  <a:pt x="109731" y="185106"/>
                </a:cubicBezTo>
                <a:cubicBezTo>
                  <a:pt x="97830" y="194780"/>
                  <a:pt x="80128" y="199740"/>
                  <a:pt x="56626" y="199988"/>
                </a:cubicBezTo>
                <a:cubicBezTo>
                  <a:pt x="45324" y="199999"/>
                  <a:pt x="34989" y="199148"/>
                  <a:pt x="25620" y="197433"/>
                </a:cubicBezTo>
                <a:cubicBezTo>
                  <a:pt x="16251" y="195718"/>
                  <a:pt x="7712" y="193071"/>
                  <a:pt x="0" y="189491"/>
                </a:cubicBezTo>
                <a:cubicBezTo>
                  <a:pt x="271" y="183926"/>
                  <a:pt x="835" y="178966"/>
                  <a:pt x="1692" y="174610"/>
                </a:cubicBezTo>
                <a:cubicBezTo>
                  <a:pt x="2550" y="170253"/>
                  <a:pt x="3735" y="165914"/>
                  <a:pt x="5248" y="161592"/>
                </a:cubicBezTo>
                <a:cubicBezTo>
                  <a:pt x="13173" y="165183"/>
                  <a:pt x="21632" y="167877"/>
                  <a:pt x="30627" y="169672"/>
                </a:cubicBezTo>
                <a:cubicBezTo>
                  <a:pt x="39621" y="171467"/>
                  <a:pt x="48011" y="172365"/>
                  <a:pt x="55798" y="172365"/>
                </a:cubicBezTo>
                <a:cubicBezTo>
                  <a:pt x="68705" y="172359"/>
                  <a:pt x="78592" y="170299"/>
                  <a:pt x="85457" y="166185"/>
                </a:cubicBezTo>
                <a:cubicBezTo>
                  <a:pt x="92323" y="162070"/>
                  <a:pt x="95787" y="155936"/>
                  <a:pt x="95850" y="147781"/>
                </a:cubicBezTo>
                <a:cubicBezTo>
                  <a:pt x="95954" y="140030"/>
                  <a:pt x="93123" y="133642"/>
                  <a:pt x="87356" y="128618"/>
                </a:cubicBezTo>
                <a:cubicBezTo>
                  <a:pt x="81590" y="123594"/>
                  <a:pt x="72268" y="118381"/>
                  <a:pt x="59389" y="112977"/>
                </a:cubicBezTo>
                <a:lnTo>
                  <a:pt x="45301" y="106900"/>
                </a:lnTo>
                <a:cubicBezTo>
                  <a:pt x="32123" y="101473"/>
                  <a:pt x="21603" y="94510"/>
                  <a:pt x="13742" y="86010"/>
                </a:cubicBezTo>
                <a:cubicBezTo>
                  <a:pt x="5882" y="77511"/>
                  <a:pt x="1853" y="66059"/>
                  <a:pt x="1658" y="51655"/>
                </a:cubicBezTo>
                <a:cubicBezTo>
                  <a:pt x="1635" y="35726"/>
                  <a:pt x="7136" y="23181"/>
                  <a:pt x="18162" y="14019"/>
                </a:cubicBezTo>
                <a:cubicBezTo>
                  <a:pt x="29188" y="4858"/>
                  <a:pt x="45876" y="185"/>
                  <a:pt x="68228" y="1"/>
                </a:cubicBezTo>
                <a:close/>
              </a:path>
            </a:pathLst>
          </a:custGeom>
          <a:solidFill>
            <a:srgbClr val="FF0000"/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ES" sz="2200" dirty="0">
              <a:solidFill>
                <a:srgbClr val="FF0000"/>
              </a:solidFill>
              <a:latin typeface="Santander Logo" panose="020B0504020201010104" pitchFamily="34" charset="0"/>
            </a:endParaRP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D9E05CA-460A-DD46-A1FA-31A8E18D8484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14" name="Group 75">
              <a:extLst>
                <a:ext uri="{FF2B5EF4-FFF2-40B4-BE49-F238E27FC236}">
                  <a16:creationId xmlns:a16="http://schemas.microsoft.com/office/drawing/2014/main" id="{5DD4A2D7-7FC0-FA47-BD6B-D8959FB0EBDC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5" name="Group 36">
                <a:extLst>
                  <a:ext uri="{FF2B5EF4-FFF2-40B4-BE49-F238E27FC236}">
                    <a16:creationId xmlns:a16="http://schemas.microsoft.com/office/drawing/2014/main" id="{39A95710-4050-2D4D-9204-B77711C662AE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47" name="Rectangle 37">
                  <a:extLst>
                    <a:ext uri="{FF2B5EF4-FFF2-40B4-BE49-F238E27FC236}">
                      <a16:creationId xmlns:a16="http://schemas.microsoft.com/office/drawing/2014/main" id="{76CCABBC-5764-2447-8219-C7C241D1783D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8" name="Rectangle 38">
                  <a:extLst>
                    <a:ext uri="{FF2B5EF4-FFF2-40B4-BE49-F238E27FC236}">
                      <a16:creationId xmlns:a16="http://schemas.microsoft.com/office/drawing/2014/main" id="{1EDDFEC9-4E84-2E42-A0CF-DB06527BFDB9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6" name="Rectangle 50">
                <a:extLst>
                  <a:ext uri="{FF2B5EF4-FFF2-40B4-BE49-F238E27FC236}">
                    <a16:creationId xmlns:a16="http://schemas.microsoft.com/office/drawing/2014/main" id="{BB646321-7081-2D42-8260-818A56035091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1">
                <a:extLst>
                  <a:ext uri="{FF2B5EF4-FFF2-40B4-BE49-F238E27FC236}">
                    <a16:creationId xmlns:a16="http://schemas.microsoft.com/office/drawing/2014/main" id="{3CE02999-A238-D046-A7E6-7CBCE76A59DD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52">
                <a:extLst>
                  <a:ext uri="{FF2B5EF4-FFF2-40B4-BE49-F238E27FC236}">
                    <a16:creationId xmlns:a16="http://schemas.microsoft.com/office/drawing/2014/main" id="{72141FA4-CF70-5A41-B4B2-AAE273D02DF4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3">
                <a:extLst>
                  <a:ext uri="{FF2B5EF4-FFF2-40B4-BE49-F238E27FC236}">
                    <a16:creationId xmlns:a16="http://schemas.microsoft.com/office/drawing/2014/main" id="{76F1AD05-98B9-4A40-840F-4E1E2FF0CA6D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54">
                <a:extLst>
                  <a:ext uri="{FF2B5EF4-FFF2-40B4-BE49-F238E27FC236}">
                    <a16:creationId xmlns:a16="http://schemas.microsoft.com/office/drawing/2014/main" id="{8B18C2D2-A93C-9A49-A10C-F8BEFAC9F94A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Rectangle 55">
                <a:extLst>
                  <a:ext uri="{FF2B5EF4-FFF2-40B4-BE49-F238E27FC236}">
                    <a16:creationId xmlns:a16="http://schemas.microsoft.com/office/drawing/2014/main" id="{65319662-8B3D-F340-B1EA-2C2642951F06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Rectangle 56">
                <a:extLst>
                  <a:ext uri="{FF2B5EF4-FFF2-40B4-BE49-F238E27FC236}">
                    <a16:creationId xmlns:a16="http://schemas.microsoft.com/office/drawing/2014/main" id="{C2DBF156-DA6F-5644-9269-6FC136C89E1B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Rectangle 57">
                <a:extLst>
                  <a:ext uri="{FF2B5EF4-FFF2-40B4-BE49-F238E27FC236}">
                    <a16:creationId xmlns:a16="http://schemas.microsoft.com/office/drawing/2014/main" id="{021260E2-AAEE-D546-96D0-1AFDC1289B99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58">
                <a:extLst>
                  <a:ext uri="{FF2B5EF4-FFF2-40B4-BE49-F238E27FC236}">
                    <a16:creationId xmlns:a16="http://schemas.microsoft.com/office/drawing/2014/main" id="{BF99EE6C-2A63-F54A-9A0F-FC99A50EE258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9">
                <a:extLst>
                  <a:ext uri="{FF2B5EF4-FFF2-40B4-BE49-F238E27FC236}">
                    <a16:creationId xmlns:a16="http://schemas.microsoft.com/office/drawing/2014/main" id="{AAEEE7D5-5928-3143-AC32-742B6911192B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60">
                <a:extLst>
                  <a:ext uri="{FF2B5EF4-FFF2-40B4-BE49-F238E27FC236}">
                    <a16:creationId xmlns:a16="http://schemas.microsoft.com/office/drawing/2014/main" id="{797FB548-2231-5D42-9713-EA1862067C51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9" name="Rectangle 61">
                <a:extLst>
                  <a:ext uri="{FF2B5EF4-FFF2-40B4-BE49-F238E27FC236}">
                    <a16:creationId xmlns:a16="http://schemas.microsoft.com/office/drawing/2014/main" id="{D7E7E521-BA8D-E04B-8898-13B375C1ACF6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0" name="Rectangle 58">
                <a:extLst>
                  <a:ext uri="{FF2B5EF4-FFF2-40B4-BE49-F238E27FC236}">
                    <a16:creationId xmlns:a16="http://schemas.microsoft.com/office/drawing/2014/main" id="{F9B46092-D55D-A647-A9F6-37FACF21F6A2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1" name="Rectangle 58">
                <a:extLst>
                  <a:ext uri="{FF2B5EF4-FFF2-40B4-BE49-F238E27FC236}">
                    <a16:creationId xmlns:a16="http://schemas.microsoft.com/office/drawing/2014/main" id="{A3306246-22E5-2B46-86B5-5693ACCF7EEB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58">
                <a:extLst>
                  <a:ext uri="{FF2B5EF4-FFF2-40B4-BE49-F238E27FC236}">
                    <a16:creationId xmlns:a16="http://schemas.microsoft.com/office/drawing/2014/main" id="{2233CBF2-9513-C64F-9CB1-4455B8C7A5FC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Rectangle 54">
                <a:extLst>
                  <a:ext uri="{FF2B5EF4-FFF2-40B4-BE49-F238E27FC236}">
                    <a16:creationId xmlns:a16="http://schemas.microsoft.com/office/drawing/2014/main" id="{97CA2D2D-F6A3-7448-8DEB-BCF9C9311A95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4" name="Rectangle 55">
                <a:extLst>
                  <a:ext uri="{FF2B5EF4-FFF2-40B4-BE49-F238E27FC236}">
                    <a16:creationId xmlns:a16="http://schemas.microsoft.com/office/drawing/2014/main" id="{F8073585-DCC6-5749-B9BF-4DB8E2DE0742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5" name="Rectangle 56">
                <a:extLst>
                  <a:ext uri="{FF2B5EF4-FFF2-40B4-BE49-F238E27FC236}">
                    <a16:creationId xmlns:a16="http://schemas.microsoft.com/office/drawing/2014/main" id="{10DAFF6C-5A87-C74A-A920-B49A25B79EC5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6" name="Rectangle 57">
                <a:extLst>
                  <a:ext uri="{FF2B5EF4-FFF2-40B4-BE49-F238E27FC236}">
                    <a16:creationId xmlns:a16="http://schemas.microsoft.com/office/drawing/2014/main" id="{A303F0EE-0D4D-4842-99B9-B95049487ABC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9658C98C-316B-C64C-A589-6B49D27F991B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7" name="Retângulo 16">
              <a:extLst>
                <a:ext uri="{FF2B5EF4-FFF2-40B4-BE49-F238E27FC236}">
                  <a16:creationId xmlns:a16="http://schemas.microsoft.com/office/drawing/2014/main" id="{BECFDE02-C18F-0E49-8511-2F3FEA73D9A8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8" name="Retângulo 17">
              <a:extLst>
                <a:ext uri="{FF2B5EF4-FFF2-40B4-BE49-F238E27FC236}">
                  <a16:creationId xmlns:a16="http://schemas.microsoft.com/office/drawing/2014/main" id="{D98C2FCC-1F88-F240-A945-46AE428C6FE4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21" name="Imagem 20">
              <a:extLst>
                <a:ext uri="{FF2B5EF4-FFF2-40B4-BE49-F238E27FC236}">
                  <a16:creationId xmlns:a16="http://schemas.microsoft.com/office/drawing/2014/main" id="{DBDA2969-BC83-534E-80C4-0ECCDFDBF77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  <p:pic>
        <p:nvPicPr>
          <p:cNvPr id="49" name="Imagem 48">
            <a:extLst>
              <a:ext uri="{FF2B5EF4-FFF2-40B4-BE49-F238E27FC236}">
                <a16:creationId xmlns:a16="http://schemas.microsoft.com/office/drawing/2014/main" id="{2043981B-229F-DF40-9337-ACE1071F60A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836682" y="4506475"/>
            <a:ext cx="1374518" cy="1504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919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apa Image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F305A9-DE4B-49AF-BCD4-43A65F7EB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1745" y="1398838"/>
            <a:ext cx="4937184" cy="1407004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título do Modelo Global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620" y="3123885"/>
            <a:ext cx="4657871" cy="129073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/>
              <a:t>Clique para editar o estilo de subtítulo do Modelo Global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0F0CD7-513F-DC45-836D-3AFBF03AB460}"/>
              </a:ext>
            </a:extLst>
          </p:cNvPr>
          <p:cNvSpPr txBox="1"/>
          <p:nvPr userDrawn="1"/>
        </p:nvSpPr>
        <p:spPr>
          <a:xfrm>
            <a:off x="-1328057" y="-3113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8CDE4F8-3BD0-C240-8606-5D223AF3D93C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21" name="Group 75">
              <a:extLst>
                <a:ext uri="{FF2B5EF4-FFF2-40B4-BE49-F238E27FC236}">
                  <a16:creationId xmlns:a16="http://schemas.microsoft.com/office/drawing/2014/main" id="{2E2919D1-5BA9-284B-938E-8362C6EE3959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2" name="Group 36">
                <a:extLst>
                  <a:ext uri="{FF2B5EF4-FFF2-40B4-BE49-F238E27FC236}">
                    <a16:creationId xmlns:a16="http://schemas.microsoft.com/office/drawing/2014/main" id="{C5E0A8DB-BC52-D341-9CB7-91399064D20B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5" name="Rectangle 37">
                  <a:extLst>
                    <a:ext uri="{FF2B5EF4-FFF2-40B4-BE49-F238E27FC236}">
                      <a16:creationId xmlns:a16="http://schemas.microsoft.com/office/drawing/2014/main" id="{85C9EF4A-67BB-DF44-AAA7-DF4B53822597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8">
                  <a:extLst>
                    <a:ext uri="{FF2B5EF4-FFF2-40B4-BE49-F238E27FC236}">
                      <a16:creationId xmlns:a16="http://schemas.microsoft.com/office/drawing/2014/main" id="{A24EE59F-7793-8945-AF4F-792DFD4D58F2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50">
                <a:extLst>
                  <a:ext uri="{FF2B5EF4-FFF2-40B4-BE49-F238E27FC236}">
                    <a16:creationId xmlns:a16="http://schemas.microsoft.com/office/drawing/2014/main" id="{B67B574B-A77B-5748-A5F2-5CFE5BEEA0F8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1">
                <a:extLst>
                  <a:ext uri="{FF2B5EF4-FFF2-40B4-BE49-F238E27FC236}">
                    <a16:creationId xmlns:a16="http://schemas.microsoft.com/office/drawing/2014/main" id="{76527924-6F65-0240-A496-C3B1CD036824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52">
                <a:extLst>
                  <a:ext uri="{FF2B5EF4-FFF2-40B4-BE49-F238E27FC236}">
                    <a16:creationId xmlns:a16="http://schemas.microsoft.com/office/drawing/2014/main" id="{48E142E2-C987-944A-8F28-1909EBD07756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53">
                <a:extLst>
                  <a:ext uri="{FF2B5EF4-FFF2-40B4-BE49-F238E27FC236}">
                    <a16:creationId xmlns:a16="http://schemas.microsoft.com/office/drawing/2014/main" id="{B6350476-EC60-1448-9187-9FB9F69BC898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4">
                <a:extLst>
                  <a:ext uri="{FF2B5EF4-FFF2-40B4-BE49-F238E27FC236}">
                    <a16:creationId xmlns:a16="http://schemas.microsoft.com/office/drawing/2014/main" id="{91C4C919-F000-374D-B6AB-118BFDA19FD4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5">
                <a:extLst>
                  <a:ext uri="{FF2B5EF4-FFF2-40B4-BE49-F238E27FC236}">
                    <a16:creationId xmlns:a16="http://schemas.microsoft.com/office/drawing/2014/main" id="{FC99A9C8-34DF-2245-9498-0BDCB4DDDB99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6BC37B4C-CE0C-2646-9637-CC16B38D1EFD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57">
                <a:extLst>
                  <a:ext uri="{FF2B5EF4-FFF2-40B4-BE49-F238E27FC236}">
                    <a16:creationId xmlns:a16="http://schemas.microsoft.com/office/drawing/2014/main" id="{08DF3DF9-A7C0-2344-ABF0-14C551932055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29B0A2E7-DDD9-4F4C-843C-F5A161D6077C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9">
                <a:extLst>
                  <a:ext uri="{FF2B5EF4-FFF2-40B4-BE49-F238E27FC236}">
                    <a16:creationId xmlns:a16="http://schemas.microsoft.com/office/drawing/2014/main" id="{4CE6796C-5E2F-7C4D-ADB0-063B9658C875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8A0DBAF5-6931-1D43-9DEC-FCED59129240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6B004A66-A04C-B643-A627-9418AB64E7B1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58">
                <a:extLst>
                  <a:ext uri="{FF2B5EF4-FFF2-40B4-BE49-F238E27FC236}">
                    <a16:creationId xmlns:a16="http://schemas.microsoft.com/office/drawing/2014/main" id="{3103199A-0F6E-ED43-ACCC-1532D59DEBB3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46B626FB-B2B8-1741-ABDB-C274CBC1B138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AA9BF536-9C91-AF48-9285-BFD104FEF0A6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54">
                <a:extLst>
                  <a:ext uri="{FF2B5EF4-FFF2-40B4-BE49-F238E27FC236}">
                    <a16:creationId xmlns:a16="http://schemas.microsoft.com/office/drawing/2014/main" id="{2AF34BA7-3231-DA4E-A583-DAAA72CC54F0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55">
                <a:extLst>
                  <a:ext uri="{FF2B5EF4-FFF2-40B4-BE49-F238E27FC236}">
                    <a16:creationId xmlns:a16="http://schemas.microsoft.com/office/drawing/2014/main" id="{5B6B96E3-69D9-4B40-83D9-6BAECB41FE59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5215826C-DE4B-D746-A59B-BD26CC3AE492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57">
                <a:extLst>
                  <a:ext uri="{FF2B5EF4-FFF2-40B4-BE49-F238E27FC236}">
                    <a16:creationId xmlns:a16="http://schemas.microsoft.com/office/drawing/2014/main" id="{DD1D5225-8B6C-EC4D-B50F-BC5D08166E6F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ED8BB61-CBE4-8742-8BCD-09CC564C44E7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0AA1FB22-5BBF-644A-8889-5CB8143275A6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ACC0B085-F35D-F941-BE2D-2D16EDC31E4D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1B78D75-F1FA-CA48-91DC-8919FB78D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  <p:grpSp>
        <p:nvGrpSpPr>
          <p:cNvPr id="42" name="Group 10">
            <a:extLst>
              <a:ext uri="{FF2B5EF4-FFF2-40B4-BE49-F238E27FC236}">
                <a16:creationId xmlns:a16="http://schemas.microsoft.com/office/drawing/2014/main" id="{3F5F9F56-27AE-F240-9B76-7E3D4469DF30}"/>
              </a:ext>
            </a:extLst>
          </p:cNvPr>
          <p:cNvGrpSpPr/>
          <p:nvPr userDrawn="1"/>
        </p:nvGrpSpPr>
        <p:grpSpPr>
          <a:xfrm>
            <a:off x="-12793" y="4414619"/>
            <a:ext cx="12233891" cy="2443382"/>
            <a:chOff x="-47307" y="4605118"/>
            <a:chExt cx="12233891" cy="2443382"/>
          </a:xfrm>
          <a:solidFill>
            <a:schemeClr val="bg1"/>
          </a:solidFill>
        </p:grpSpPr>
        <p:sp>
          <p:nvSpPr>
            <p:cNvPr id="43" name="Rectangle 11">
              <a:extLst>
                <a:ext uri="{FF2B5EF4-FFF2-40B4-BE49-F238E27FC236}">
                  <a16:creationId xmlns:a16="http://schemas.microsoft.com/office/drawing/2014/main" id="{01585F99-1DCD-8846-BC03-40FBE0DE90A6}"/>
                </a:ext>
              </a:extLst>
            </p:cNvPr>
            <p:cNvSpPr/>
            <p:nvPr/>
          </p:nvSpPr>
          <p:spPr>
            <a:xfrm>
              <a:off x="-47307" y="6214864"/>
              <a:ext cx="10860003" cy="83363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4" name="Rectangle 12">
              <a:extLst>
                <a:ext uri="{FF2B5EF4-FFF2-40B4-BE49-F238E27FC236}">
                  <a16:creationId xmlns:a16="http://schemas.microsoft.com/office/drawing/2014/main" id="{F06A89ED-961E-004D-B73B-49C606795086}"/>
                </a:ext>
              </a:extLst>
            </p:cNvPr>
            <p:cNvSpPr/>
            <p:nvPr/>
          </p:nvSpPr>
          <p:spPr>
            <a:xfrm>
              <a:off x="9130751" y="4605118"/>
              <a:ext cx="3055833" cy="2443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52" name="Marcador de texto 16">
            <a:extLst>
              <a:ext uri="{FF2B5EF4-FFF2-40B4-BE49-F238E27FC236}">
                <a16:creationId xmlns:a16="http://schemas.microsoft.com/office/drawing/2014/main" id="{8BB6A66F-2FDB-1444-ABD1-8038B5C3AC4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09650" y="333651"/>
            <a:ext cx="11177550" cy="419100"/>
          </a:xfrm>
        </p:spPr>
        <p:txBody>
          <a:bodyPr>
            <a:noAutofit/>
          </a:bodyPr>
          <a:lstStyle>
            <a:lvl1pPr marL="0" indent="0">
              <a:buNone/>
              <a:defRPr sz="1300">
                <a:solidFill>
                  <a:schemeClr val="bg1"/>
                </a:solidFill>
              </a:defRPr>
            </a:lvl1pPr>
            <a:lvl2pPr marL="457200" indent="0">
              <a:buNone/>
              <a:defRPr sz="1300">
                <a:solidFill>
                  <a:schemeClr val="tx2"/>
                </a:solidFill>
              </a:defRPr>
            </a:lvl2pPr>
            <a:lvl3pPr marL="914400" indent="0">
              <a:buNone/>
              <a:defRPr sz="1300">
                <a:solidFill>
                  <a:schemeClr val="tx2"/>
                </a:solidFill>
              </a:defRPr>
            </a:lvl3pPr>
            <a:lvl4pPr marL="1371600" indent="0">
              <a:buNone/>
              <a:defRPr sz="1300">
                <a:solidFill>
                  <a:schemeClr val="tx2"/>
                </a:solidFill>
              </a:defRPr>
            </a:lvl4pPr>
            <a:lvl5pPr marL="1828800" indent="0">
              <a:buNone/>
              <a:defRPr sz="1300">
                <a:solidFill>
                  <a:schemeClr val="tx2"/>
                </a:solidFill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BE1576-5B86-7948-8DD1-95677E02D7D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017107" y="4909685"/>
            <a:ext cx="1374518" cy="1504859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546FEC9-CF46-6443-998A-5312533094E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1745" y="6328614"/>
            <a:ext cx="2796432" cy="225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898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apa Image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62702A61-885D-2146-ABCE-E71A5667A15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037" t="6346" r="8393"/>
          <a:stretch/>
        </p:blipFill>
        <p:spPr>
          <a:xfrm>
            <a:off x="3374093" y="401330"/>
            <a:ext cx="8751274" cy="641707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8B9AAB3B-461C-3644-8D31-7E5C676837D5}"/>
              </a:ext>
            </a:extLst>
          </p:cNvPr>
          <p:cNvSpPr/>
          <p:nvPr userDrawn="1"/>
        </p:nvSpPr>
        <p:spPr>
          <a:xfrm>
            <a:off x="0" y="0"/>
            <a:ext cx="10514248" cy="6858000"/>
          </a:xfrm>
          <a:prstGeom prst="rect">
            <a:avLst/>
          </a:prstGeom>
          <a:gradFill flip="none" rotWithShape="1">
            <a:gsLst>
              <a:gs pos="17000">
                <a:srgbClr val="000100"/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2F305A9-DE4B-49AF-BCD4-43A65F7EB52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21745" y="1398838"/>
            <a:ext cx="4937184" cy="1407004"/>
          </a:xfrm>
        </p:spPr>
        <p:txBody>
          <a:bodyPr anchor="t">
            <a:normAutofit/>
          </a:bodyPr>
          <a:lstStyle>
            <a:lvl1pPr algn="l">
              <a:lnSpc>
                <a:spcPct val="90000"/>
              </a:lnSpc>
              <a:defRPr sz="41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título do Modelo Global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AB17398-CAA7-49B6-868C-44D053E7EA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24620" y="3123885"/>
            <a:ext cx="4657871" cy="1290733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PT" dirty="0"/>
              <a:t>Clique para editar o estilo de subtítulo do Modelo Global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80F0CD7-513F-DC45-836D-3AFBF03AB460}"/>
              </a:ext>
            </a:extLst>
          </p:cNvPr>
          <p:cNvSpPr txBox="1"/>
          <p:nvPr userDrawn="1"/>
        </p:nvSpPr>
        <p:spPr>
          <a:xfrm>
            <a:off x="-1328057" y="-311331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pt-BR" dirty="0"/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88CDE4F8-3BD0-C240-8606-5D223AF3D93C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21" name="Group 75">
              <a:extLst>
                <a:ext uri="{FF2B5EF4-FFF2-40B4-BE49-F238E27FC236}">
                  <a16:creationId xmlns:a16="http://schemas.microsoft.com/office/drawing/2014/main" id="{2E2919D1-5BA9-284B-938E-8362C6EE3959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22" name="Group 36">
                <a:extLst>
                  <a:ext uri="{FF2B5EF4-FFF2-40B4-BE49-F238E27FC236}">
                    <a16:creationId xmlns:a16="http://schemas.microsoft.com/office/drawing/2014/main" id="{C5E0A8DB-BC52-D341-9CB7-91399064D20B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5" name="Rectangle 37">
                  <a:extLst>
                    <a:ext uri="{FF2B5EF4-FFF2-40B4-BE49-F238E27FC236}">
                      <a16:creationId xmlns:a16="http://schemas.microsoft.com/office/drawing/2014/main" id="{85C9EF4A-67BB-DF44-AAA7-DF4B53822597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6" name="Rectangle 38">
                  <a:extLst>
                    <a:ext uri="{FF2B5EF4-FFF2-40B4-BE49-F238E27FC236}">
                      <a16:creationId xmlns:a16="http://schemas.microsoft.com/office/drawing/2014/main" id="{A24EE59F-7793-8945-AF4F-792DFD4D58F2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50">
                <a:extLst>
                  <a:ext uri="{FF2B5EF4-FFF2-40B4-BE49-F238E27FC236}">
                    <a16:creationId xmlns:a16="http://schemas.microsoft.com/office/drawing/2014/main" id="{B67B574B-A77B-5748-A5F2-5CFE5BEEA0F8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1">
                <a:extLst>
                  <a:ext uri="{FF2B5EF4-FFF2-40B4-BE49-F238E27FC236}">
                    <a16:creationId xmlns:a16="http://schemas.microsoft.com/office/drawing/2014/main" id="{76527924-6F65-0240-A496-C3B1CD036824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52">
                <a:extLst>
                  <a:ext uri="{FF2B5EF4-FFF2-40B4-BE49-F238E27FC236}">
                    <a16:creationId xmlns:a16="http://schemas.microsoft.com/office/drawing/2014/main" id="{48E142E2-C987-944A-8F28-1909EBD07756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53">
                <a:extLst>
                  <a:ext uri="{FF2B5EF4-FFF2-40B4-BE49-F238E27FC236}">
                    <a16:creationId xmlns:a16="http://schemas.microsoft.com/office/drawing/2014/main" id="{B6350476-EC60-1448-9187-9FB9F69BC898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4">
                <a:extLst>
                  <a:ext uri="{FF2B5EF4-FFF2-40B4-BE49-F238E27FC236}">
                    <a16:creationId xmlns:a16="http://schemas.microsoft.com/office/drawing/2014/main" id="{91C4C919-F000-374D-B6AB-118BFDA19FD4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5">
                <a:extLst>
                  <a:ext uri="{FF2B5EF4-FFF2-40B4-BE49-F238E27FC236}">
                    <a16:creationId xmlns:a16="http://schemas.microsoft.com/office/drawing/2014/main" id="{FC99A9C8-34DF-2245-9498-0BDCB4DDDB99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Rectangle 56">
                <a:extLst>
                  <a:ext uri="{FF2B5EF4-FFF2-40B4-BE49-F238E27FC236}">
                    <a16:creationId xmlns:a16="http://schemas.microsoft.com/office/drawing/2014/main" id="{6BC37B4C-CE0C-2646-9637-CC16B38D1EFD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Rectangle 57">
                <a:extLst>
                  <a:ext uri="{FF2B5EF4-FFF2-40B4-BE49-F238E27FC236}">
                    <a16:creationId xmlns:a16="http://schemas.microsoft.com/office/drawing/2014/main" id="{08DF3DF9-A7C0-2344-ABF0-14C551932055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29B0A2E7-DDD9-4F4C-843C-F5A161D6077C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9">
                <a:extLst>
                  <a:ext uri="{FF2B5EF4-FFF2-40B4-BE49-F238E27FC236}">
                    <a16:creationId xmlns:a16="http://schemas.microsoft.com/office/drawing/2014/main" id="{4CE6796C-5E2F-7C4D-ADB0-063B9658C875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7" name="Rectangle 60">
                <a:extLst>
                  <a:ext uri="{FF2B5EF4-FFF2-40B4-BE49-F238E27FC236}">
                    <a16:creationId xmlns:a16="http://schemas.microsoft.com/office/drawing/2014/main" id="{8A0DBAF5-6931-1D43-9DEC-FCED59129240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8" name="Rectangle 61">
                <a:extLst>
                  <a:ext uri="{FF2B5EF4-FFF2-40B4-BE49-F238E27FC236}">
                    <a16:creationId xmlns:a16="http://schemas.microsoft.com/office/drawing/2014/main" id="{6B004A66-A04C-B643-A627-9418AB64E7B1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9" name="Rectangle 58">
                <a:extLst>
                  <a:ext uri="{FF2B5EF4-FFF2-40B4-BE49-F238E27FC236}">
                    <a16:creationId xmlns:a16="http://schemas.microsoft.com/office/drawing/2014/main" id="{3103199A-0F6E-ED43-ACCC-1532D59DEBB3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50" name="Rectangle 58">
                <a:extLst>
                  <a:ext uri="{FF2B5EF4-FFF2-40B4-BE49-F238E27FC236}">
                    <a16:creationId xmlns:a16="http://schemas.microsoft.com/office/drawing/2014/main" id="{46B626FB-B2B8-1741-ABDB-C274CBC1B138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3" name="Rectangle 58">
                <a:extLst>
                  <a:ext uri="{FF2B5EF4-FFF2-40B4-BE49-F238E27FC236}">
                    <a16:creationId xmlns:a16="http://schemas.microsoft.com/office/drawing/2014/main" id="{AA9BF536-9C91-AF48-9285-BFD104FEF0A6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5" name="Rectangle 54">
                <a:extLst>
                  <a:ext uri="{FF2B5EF4-FFF2-40B4-BE49-F238E27FC236}">
                    <a16:creationId xmlns:a16="http://schemas.microsoft.com/office/drawing/2014/main" id="{2AF34BA7-3231-DA4E-A583-DAAA72CC54F0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6" name="Rectangle 55">
                <a:extLst>
                  <a:ext uri="{FF2B5EF4-FFF2-40B4-BE49-F238E27FC236}">
                    <a16:creationId xmlns:a16="http://schemas.microsoft.com/office/drawing/2014/main" id="{5B6B96E3-69D9-4B40-83D9-6BAECB41FE59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7" name="Rectangle 56">
                <a:extLst>
                  <a:ext uri="{FF2B5EF4-FFF2-40B4-BE49-F238E27FC236}">
                    <a16:creationId xmlns:a16="http://schemas.microsoft.com/office/drawing/2014/main" id="{5215826C-DE4B-D746-A59B-BD26CC3AE492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8" name="Rectangle 57">
                <a:extLst>
                  <a:ext uri="{FF2B5EF4-FFF2-40B4-BE49-F238E27FC236}">
                    <a16:creationId xmlns:a16="http://schemas.microsoft.com/office/drawing/2014/main" id="{DD1D5225-8B6C-EC4D-B50F-BC5D08166E6F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4" name="Retângulo 3">
              <a:extLst>
                <a:ext uri="{FF2B5EF4-FFF2-40B4-BE49-F238E27FC236}">
                  <a16:creationId xmlns:a16="http://schemas.microsoft.com/office/drawing/2014/main" id="{DED8BB61-CBE4-8742-8BCD-09CC564C44E7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74" name="Retângulo 73">
              <a:extLst>
                <a:ext uri="{FF2B5EF4-FFF2-40B4-BE49-F238E27FC236}">
                  <a16:creationId xmlns:a16="http://schemas.microsoft.com/office/drawing/2014/main" id="{0AA1FB22-5BBF-644A-8889-5CB8143275A6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79" name="Retângulo 78">
              <a:extLst>
                <a:ext uri="{FF2B5EF4-FFF2-40B4-BE49-F238E27FC236}">
                  <a16:creationId xmlns:a16="http://schemas.microsoft.com/office/drawing/2014/main" id="{ACC0B085-F35D-F941-BE2D-2D16EDC31E4D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81B78D75-F1FA-CA48-91DC-8919FB78D86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  <p:pic>
        <p:nvPicPr>
          <p:cNvPr id="37" name="Imagem 36">
            <a:extLst>
              <a:ext uri="{FF2B5EF4-FFF2-40B4-BE49-F238E27FC236}">
                <a16:creationId xmlns:a16="http://schemas.microsoft.com/office/drawing/2014/main" id="{B99DE25B-83F6-D04E-A35E-EF1F637B32B6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458" y="5994578"/>
            <a:ext cx="1177405" cy="286565"/>
          </a:xfrm>
          <a:prstGeom prst="rect">
            <a:avLst/>
          </a:prstGeom>
        </p:spPr>
      </p:pic>
      <p:pic>
        <p:nvPicPr>
          <p:cNvPr id="41" name="Imagem 40">
            <a:extLst>
              <a:ext uri="{FF2B5EF4-FFF2-40B4-BE49-F238E27FC236}">
                <a16:creationId xmlns:a16="http://schemas.microsoft.com/office/drawing/2014/main" id="{CEDDD6D4-2B89-1948-A87C-FE54387F58C5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0418" y="5754915"/>
            <a:ext cx="1361581" cy="765888"/>
          </a:xfrm>
          <a:prstGeom prst="rect">
            <a:avLst/>
          </a:prstGeom>
        </p:spPr>
      </p:pic>
      <p:pic>
        <p:nvPicPr>
          <p:cNvPr id="57" name="Gráfico 56">
            <a:extLst>
              <a:ext uri="{FF2B5EF4-FFF2-40B4-BE49-F238E27FC236}">
                <a16:creationId xmlns:a16="http://schemas.microsoft.com/office/drawing/2014/main" id="{E76FF050-C912-AE4C-B196-8AB49B9EC8B1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56561" y="492564"/>
            <a:ext cx="1724175" cy="302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1419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pa de cap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: forma 5">
            <a:extLst>
              <a:ext uri="{FF2B5EF4-FFF2-40B4-BE49-F238E27FC236}">
                <a16:creationId xmlns:a16="http://schemas.microsoft.com/office/drawing/2014/main" id="{A71A8286-9EE3-4232-97BD-4C3182506738}"/>
              </a:ext>
            </a:extLst>
          </p:cNvPr>
          <p:cNvSpPr/>
          <p:nvPr userDrawn="1"/>
        </p:nvSpPr>
        <p:spPr>
          <a:xfrm>
            <a:off x="1" y="0"/>
            <a:ext cx="10555357" cy="6858000"/>
          </a:xfrm>
          <a:custGeom>
            <a:avLst/>
            <a:gdLst>
              <a:gd name="connsiteX0" fmla="*/ 0 w 10555357"/>
              <a:gd name="connsiteY0" fmla="*/ 0 h 6858000"/>
              <a:gd name="connsiteX1" fmla="*/ 10555357 w 10555357"/>
              <a:gd name="connsiteY1" fmla="*/ 0 h 6858000"/>
              <a:gd name="connsiteX2" fmla="*/ 10555357 w 10555357"/>
              <a:gd name="connsiteY2" fmla="*/ 2822713 h 6858000"/>
              <a:gd name="connsiteX3" fmla="*/ 8925339 w 10555357"/>
              <a:gd name="connsiteY3" fmla="*/ 2822713 h 6858000"/>
              <a:gd name="connsiteX4" fmla="*/ 8925339 w 10555357"/>
              <a:gd name="connsiteY4" fmla="*/ 6858000 h 6858000"/>
              <a:gd name="connsiteX5" fmla="*/ 0 w 10555357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555357" h="6858000">
                <a:moveTo>
                  <a:pt x="0" y="0"/>
                </a:moveTo>
                <a:lnTo>
                  <a:pt x="10555357" y="0"/>
                </a:lnTo>
                <a:lnTo>
                  <a:pt x="10555357" y="2822713"/>
                </a:lnTo>
                <a:lnTo>
                  <a:pt x="8925339" y="2822713"/>
                </a:lnTo>
                <a:lnTo>
                  <a:pt x="8925339" y="6858000"/>
                </a:lnTo>
                <a:lnTo>
                  <a:pt x="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s-E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045CB15-1F44-40E1-909E-6233010BC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519" y="626373"/>
            <a:ext cx="4386194" cy="28527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>
                <a:solidFill>
                  <a:schemeClr val="bg1"/>
                </a:solidFill>
              </a:defRPr>
            </a:lvl1pPr>
          </a:lstStyle>
          <a:p>
            <a:r>
              <a:rPr lang="pt-PT" dirty="0"/>
              <a:t>Clique para editar o estilo de título do Modelo </a:t>
            </a:r>
            <a:br>
              <a:rPr lang="pt-PT" dirty="0"/>
            </a:br>
            <a:r>
              <a:rPr lang="pt-PT" dirty="0"/>
              <a:t>Global</a:t>
            </a:r>
            <a:endParaRPr lang="es-ES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BEED3DFE-F00E-134E-ADEC-31CB3CD339F7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9" name="Group 75">
              <a:extLst>
                <a:ext uri="{FF2B5EF4-FFF2-40B4-BE49-F238E27FC236}">
                  <a16:creationId xmlns:a16="http://schemas.microsoft.com/office/drawing/2014/main" id="{81ED41B8-85F5-4E44-8B2F-C9E1AD8DFE9D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4" name="Group 36">
                <a:extLst>
                  <a:ext uri="{FF2B5EF4-FFF2-40B4-BE49-F238E27FC236}">
                    <a16:creationId xmlns:a16="http://schemas.microsoft.com/office/drawing/2014/main" id="{C940C83F-83C8-DC4D-A7E1-10CC80EB1F65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4" name="Rectangle 37">
                  <a:extLst>
                    <a:ext uri="{FF2B5EF4-FFF2-40B4-BE49-F238E27FC236}">
                      <a16:creationId xmlns:a16="http://schemas.microsoft.com/office/drawing/2014/main" id="{AF4CA9FD-C4A4-734D-A529-5EBEF4D16BE8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5" name="Rectangle 38">
                  <a:extLst>
                    <a:ext uri="{FF2B5EF4-FFF2-40B4-BE49-F238E27FC236}">
                      <a16:creationId xmlns:a16="http://schemas.microsoft.com/office/drawing/2014/main" id="{E00355B6-99A4-6146-A049-14F720A16B81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5" name="Rectangle 50">
                <a:extLst>
                  <a:ext uri="{FF2B5EF4-FFF2-40B4-BE49-F238E27FC236}">
                    <a16:creationId xmlns:a16="http://schemas.microsoft.com/office/drawing/2014/main" id="{1503A17F-2A33-4049-AC7C-287C149B9955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51">
                <a:extLst>
                  <a:ext uri="{FF2B5EF4-FFF2-40B4-BE49-F238E27FC236}">
                    <a16:creationId xmlns:a16="http://schemas.microsoft.com/office/drawing/2014/main" id="{749DFBAD-5102-A549-89D5-8F0AB139FF02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7" name="Rectangle 52">
                <a:extLst>
                  <a:ext uri="{FF2B5EF4-FFF2-40B4-BE49-F238E27FC236}">
                    <a16:creationId xmlns:a16="http://schemas.microsoft.com/office/drawing/2014/main" id="{9DC46B25-FAD9-6648-8A33-47D0C115356E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8" name="Rectangle 53">
                <a:extLst>
                  <a:ext uri="{FF2B5EF4-FFF2-40B4-BE49-F238E27FC236}">
                    <a16:creationId xmlns:a16="http://schemas.microsoft.com/office/drawing/2014/main" id="{08E47518-6F1F-EA40-B683-DC7D8324FD6C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54">
                <a:extLst>
                  <a:ext uri="{FF2B5EF4-FFF2-40B4-BE49-F238E27FC236}">
                    <a16:creationId xmlns:a16="http://schemas.microsoft.com/office/drawing/2014/main" id="{BC9F19EA-0A25-1B4B-B599-CD4E4173F2C2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Rectangle 55">
                <a:extLst>
                  <a:ext uri="{FF2B5EF4-FFF2-40B4-BE49-F238E27FC236}">
                    <a16:creationId xmlns:a16="http://schemas.microsoft.com/office/drawing/2014/main" id="{B4AABC2F-2688-BC4F-806B-31453595A60F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56">
                <a:extLst>
                  <a:ext uri="{FF2B5EF4-FFF2-40B4-BE49-F238E27FC236}">
                    <a16:creationId xmlns:a16="http://schemas.microsoft.com/office/drawing/2014/main" id="{17816F7C-56D9-F740-9A3B-EEFD728E6E66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57">
                <a:extLst>
                  <a:ext uri="{FF2B5EF4-FFF2-40B4-BE49-F238E27FC236}">
                    <a16:creationId xmlns:a16="http://schemas.microsoft.com/office/drawing/2014/main" id="{ED6215F7-B2C4-8049-8F93-6A9C60626379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58">
                <a:extLst>
                  <a:ext uri="{FF2B5EF4-FFF2-40B4-BE49-F238E27FC236}">
                    <a16:creationId xmlns:a16="http://schemas.microsoft.com/office/drawing/2014/main" id="{56C7D467-C8B8-7E45-9489-9AC41AB3A6FC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4" name="Rectangle 59">
                <a:extLst>
                  <a:ext uri="{FF2B5EF4-FFF2-40B4-BE49-F238E27FC236}">
                    <a16:creationId xmlns:a16="http://schemas.microsoft.com/office/drawing/2014/main" id="{0CB13CF3-98CE-7F48-92B1-4E6B94133271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5" name="Rectangle 60">
                <a:extLst>
                  <a:ext uri="{FF2B5EF4-FFF2-40B4-BE49-F238E27FC236}">
                    <a16:creationId xmlns:a16="http://schemas.microsoft.com/office/drawing/2014/main" id="{21AC8BD9-A602-9948-90B5-B989740F8F54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6" name="Rectangle 61">
                <a:extLst>
                  <a:ext uri="{FF2B5EF4-FFF2-40B4-BE49-F238E27FC236}">
                    <a16:creationId xmlns:a16="http://schemas.microsoft.com/office/drawing/2014/main" id="{3809550A-1F1B-3F41-973D-8447951DBC3D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58">
                <a:extLst>
                  <a:ext uri="{FF2B5EF4-FFF2-40B4-BE49-F238E27FC236}">
                    <a16:creationId xmlns:a16="http://schemas.microsoft.com/office/drawing/2014/main" id="{CCA02BAD-C58F-5E48-BDFA-675994530F08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58">
                <a:extLst>
                  <a:ext uri="{FF2B5EF4-FFF2-40B4-BE49-F238E27FC236}">
                    <a16:creationId xmlns:a16="http://schemas.microsoft.com/office/drawing/2014/main" id="{5DA9772B-C5C7-FD47-A552-9B1406367EFD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58">
                <a:extLst>
                  <a:ext uri="{FF2B5EF4-FFF2-40B4-BE49-F238E27FC236}">
                    <a16:creationId xmlns:a16="http://schemas.microsoft.com/office/drawing/2014/main" id="{7B3E61AF-A216-0140-A580-BA38315DD68F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4">
                <a:extLst>
                  <a:ext uri="{FF2B5EF4-FFF2-40B4-BE49-F238E27FC236}">
                    <a16:creationId xmlns:a16="http://schemas.microsoft.com/office/drawing/2014/main" id="{F335763C-35CE-C44A-866E-640F16B2766A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55">
                <a:extLst>
                  <a:ext uri="{FF2B5EF4-FFF2-40B4-BE49-F238E27FC236}">
                    <a16:creationId xmlns:a16="http://schemas.microsoft.com/office/drawing/2014/main" id="{4A658FCA-9AB8-4D4F-ADA3-8CDF6A4CD1F0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6">
                <a:extLst>
                  <a:ext uri="{FF2B5EF4-FFF2-40B4-BE49-F238E27FC236}">
                    <a16:creationId xmlns:a16="http://schemas.microsoft.com/office/drawing/2014/main" id="{6887AA66-62C0-B34C-A707-98E40EB444B5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7">
                <a:extLst>
                  <a:ext uri="{FF2B5EF4-FFF2-40B4-BE49-F238E27FC236}">
                    <a16:creationId xmlns:a16="http://schemas.microsoft.com/office/drawing/2014/main" id="{04594D71-AF4F-AD42-A651-353B71DEFB19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85775595-AEAB-0740-919E-E9D16AC4EF89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9505AD4A-65AE-DD42-A3E2-56648D581756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2" name="Retângulo 11">
              <a:extLst>
                <a:ext uri="{FF2B5EF4-FFF2-40B4-BE49-F238E27FC236}">
                  <a16:creationId xmlns:a16="http://schemas.microsoft.com/office/drawing/2014/main" id="{F2B5324D-BC77-014A-8923-2F41AF1CF6DD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3" name="Imagem 12">
              <a:extLst>
                <a:ext uri="{FF2B5EF4-FFF2-40B4-BE49-F238E27FC236}">
                  <a16:creationId xmlns:a16="http://schemas.microsoft.com/office/drawing/2014/main" id="{D1CA56D8-4268-644B-9E0D-539F2FD4297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4528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Índice">
    <p:bg>
      <p:bgPr>
        <a:solidFill>
          <a:srgbClr val="F2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B3950534-FF56-4FD6-A098-D625BC54F0FA}"/>
              </a:ext>
            </a:extLst>
          </p:cNvPr>
          <p:cNvSpPr txBox="1"/>
          <p:nvPr userDrawn="1"/>
        </p:nvSpPr>
        <p:spPr>
          <a:xfrm>
            <a:off x="832641" y="530658"/>
            <a:ext cx="1849821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1300" dirty="0">
                <a:solidFill>
                  <a:schemeClr val="accent1"/>
                </a:solidFill>
              </a:rPr>
              <a:t>Que vamos </a:t>
            </a:r>
            <a:r>
              <a:rPr lang="es-ES" sz="1300" dirty="0" err="1">
                <a:solidFill>
                  <a:schemeClr val="accent1"/>
                </a:solidFill>
              </a:rPr>
              <a:t>passar</a:t>
            </a:r>
            <a:endParaRPr lang="es-ES" sz="1300" dirty="0">
              <a:solidFill>
                <a:schemeClr val="accent1"/>
              </a:solidFill>
            </a:endParaRPr>
          </a:p>
        </p:txBody>
      </p:sp>
      <p:sp>
        <p:nvSpPr>
          <p:cNvPr id="14" name="Marcador de texto 11">
            <a:extLst>
              <a:ext uri="{FF2B5EF4-FFF2-40B4-BE49-F238E27FC236}">
                <a16:creationId xmlns:a16="http://schemas.microsoft.com/office/drawing/2014/main" id="{0CC57AA0-6C3B-4C80-BF6B-C321A960A96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32641" y="1100239"/>
            <a:ext cx="10635843" cy="4906665"/>
          </a:xfrm>
        </p:spPr>
        <p:txBody>
          <a:bodyPr>
            <a:normAutofit/>
          </a:bodyPr>
          <a:lstStyle>
            <a:lvl1pPr marL="432000" indent="-396000">
              <a:buClr>
                <a:schemeClr val="accent1"/>
              </a:buClr>
              <a:buSzPct val="45000"/>
              <a:buFont typeface="+mj-lt"/>
              <a:buAutoNum type="arabicPeriod"/>
              <a:defRPr lang="es-ES" sz="4000" b="1" kern="1200" dirty="0" smtClean="0">
                <a:solidFill>
                  <a:srgbClr val="3C3C3B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pt-PT" dirty="0"/>
              <a:t>Título de seção</a:t>
            </a:r>
          </a:p>
        </p:txBody>
      </p:sp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949264DC-511C-F245-B088-66F5980C95FE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9" name="Group 75">
              <a:extLst>
                <a:ext uri="{FF2B5EF4-FFF2-40B4-BE49-F238E27FC236}">
                  <a16:creationId xmlns:a16="http://schemas.microsoft.com/office/drawing/2014/main" id="{757838A5-ED0D-3543-91FE-71EEFF96A7CA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8" name="Group 36">
                <a:extLst>
                  <a:ext uri="{FF2B5EF4-FFF2-40B4-BE49-F238E27FC236}">
                    <a16:creationId xmlns:a16="http://schemas.microsoft.com/office/drawing/2014/main" id="{0DF2F319-C6A9-1E4B-B417-4A248D58742C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9" name="Rectangle 37">
                  <a:extLst>
                    <a:ext uri="{FF2B5EF4-FFF2-40B4-BE49-F238E27FC236}">
                      <a16:creationId xmlns:a16="http://schemas.microsoft.com/office/drawing/2014/main" id="{93550306-EF89-9542-9E71-E89255E3830E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8">
                  <a:extLst>
                    <a:ext uri="{FF2B5EF4-FFF2-40B4-BE49-F238E27FC236}">
                      <a16:creationId xmlns:a16="http://schemas.microsoft.com/office/drawing/2014/main" id="{BCC42789-5825-F442-8806-D3AAB50533E0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0" name="Rectangle 50">
                <a:extLst>
                  <a:ext uri="{FF2B5EF4-FFF2-40B4-BE49-F238E27FC236}">
                    <a16:creationId xmlns:a16="http://schemas.microsoft.com/office/drawing/2014/main" id="{ABB51A16-909F-EE49-8A63-EC1500715ECE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51">
                <a:extLst>
                  <a:ext uri="{FF2B5EF4-FFF2-40B4-BE49-F238E27FC236}">
                    <a16:creationId xmlns:a16="http://schemas.microsoft.com/office/drawing/2014/main" id="{02FF838E-1543-0242-AEB8-940DC0A7AFC8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52">
                <a:extLst>
                  <a:ext uri="{FF2B5EF4-FFF2-40B4-BE49-F238E27FC236}">
                    <a16:creationId xmlns:a16="http://schemas.microsoft.com/office/drawing/2014/main" id="{D00E5A4C-2527-DA4F-93DC-992CFA456FA5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53">
                <a:extLst>
                  <a:ext uri="{FF2B5EF4-FFF2-40B4-BE49-F238E27FC236}">
                    <a16:creationId xmlns:a16="http://schemas.microsoft.com/office/drawing/2014/main" id="{E5A50542-FCDF-3047-AC7A-0A03240BC339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4">
                <a:extLst>
                  <a:ext uri="{FF2B5EF4-FFF2-40B4-BE49-F238E27FC236}">
                    <a16:creationId xmlns:a16="http://schemas.microsoft.com/office/drawing/2014/main" id="{E588678D-DDBD-C14B-9E23-367B500FC331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5">
                <a:extLst>
                  <a:ext uri="{FF2B5EF4-FFF2-40B4-BE49-F238E27FC236}">
                    <a16:creationId xmlns:a16="http://schemas.microsoft.com/office/drawing/2014/main" id="{AB5EA233-ADAA-6F44-9602-5FD157D55582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6">
                <a:extLst>
                  <a:ext uri="{FF2B5EF4-FFF2-40B4-BE49-F238E27FC236}">
                    <a16:creationId xmlns:a16="http://schemas.microsoft.com/office/drawing/2014/main" id="{10F89724-D014-5C4A-9823-7E5A90EEE4BF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7">
                <a:extLst>
                  <a:ext uri="{FF2B5EF4-FFF2-40B4-BE49-F238E27FC236}">
                    <a16:creationId xmlns:a16="http://schemas.microsoft.com/office/drawing/2014/main" id="{6D57C304-6113-3143-9A5C-E230894BF594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8">
                <a:extLst>
                  <a:ext uri="{FF2B5EF4-FFF2-40B4-BE49-F238E27FC236}">
                    <a16:creationId xmlns:a16="http://schemas.microsoft.com/office/drawing/2014/main" id="{F5379573-D672-3245-927D-2E6A503A9F0F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59">
                <a:extLst>
                  <a:ext uri="{FF2B5EF4-FFF2-40B4-BE49-F238E27FC236}">
                    <a16:creationId xmlns:a16="http://schemas.microsoft.com/office/drawing/2014/main" id="{D8B574C6-5ABB-EE43-8251-36A29A542CD7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60">
                <a:extLst>
                  <a:ext uri="{FF2B5EF4-FFF2-40B4-BE49-F238E27FC236}">
                    <a16:creationId xmlns:a16="http://schemas.microsoft.com/office/drawing/2014/main" id="{878F25E4-7AD8-434E-8A50-FD72A0295508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61">
                <a:extLst>
                  <a:ext uri="{FF2B5EF4-FFF2-40B4-BE49-F238E27FC236}">
                    <a16:creationId xmlns:a16="http://schemas.microsoft.com/office/drawing/2014/main" id="{BA209892-A3FE-2C4C-9BF9-966F64D434EC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6FEF36DB-02E2-AE41-BE6B-6FCE9CD19CD5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8">
                <a:extLst>
                  <a:ext uri="{FF2B5EF4-FFF2-40B4-BE49-F238E27FC236}">
                    <a16:creationId xmlns:a16="http://schemas.microsoft.com/office/drawing/2014/main" id="{C8165BDA-A59E-844E-9BF8-4E560E35B5F4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4D73D0CB-F9C1-F446-9015-E8D12C949D73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4">
                <a:extLst>
                  <a:ext uri="{FF2B5EF4-FFF2-40B4-BE49-F238E27FC236}">
                    <a16:creationId xmlns:a16="http://schemas.microsoft.com/office/drawing/2014/main" id="{1D55B026-13DD-A043-BF57-605070B73F45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5">
                <a:extLst>
                  <a:ext uri="{FF2B5EF4-FFF2-40B4-BE49-F238E27FC236}">
                    <a16:creationId xmlns:a16="http://schemas.microsoft.com/office/drawing/2014/main" id="{55626D23-992E-F64A-B7A8-2CD77B86A243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6">
                <a:extLst>
                  <a:ext uri="{FF2B5EF4-FFF2-40B4-BE49-F238E27FC236}">
                    <a16:creationId xmlns:a16="http://schemas.microsoft.com/office/drawing/2014/main" id="{8C0CF4E4-25C6-AF48-81DA-8AA64618E13D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57">
                <a:extLst>
                  <a:ext uri="{FF2B5EF4-FFF2-40B4-BE49-F238E27FC236}">
                    <a16:creationId xmlns:a16="http://schemas.microsoft.com/office/drawing/2014/main" id="{27C5D4D5-2680-2F44-AAA9-F04D9ACEFDC1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3B21305-0575-1C4F-9137-7608117D4804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5" name="Retângulo 14">
              <a:extLst>
                <a:ext uri="{FF2B5EF4-FFF2-40B4-BE49-F238E27FC236}">
                  <a16:creationId xmlns:a16="http://schemas.microsoft.com/office/drawing/2014/main" id="{4CFCC2ED-7827-454B-9049-6A6212EBA9FC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E006B60B-C0C4-EC4A-993E-A1D0D9BC94B8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7" name="Imagem 16">
              <a:extLst>
                <a:ext uri="{FF2B5EF4-FFF2-40B4-BE49-F238E27FC236}">
                  <a16:creationId xmlns:a16="http://schemas.microsoft.com/office/drawing/2014/main" id="{6EA2945C-E977-B846-9712-36DD04E6DD6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0683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Índice">
    <p:bg>
      <p:bgPr>
        <a:solidFill>
          <a:srgbClr val="F2F8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9" name="Título 1">
            <a:extLst>
              <a:ext uri="{FF2B5EF4-FFF2-40B4-BE49-F238E27FC236}">
                <a16:creationId xmlns:a16="http://schemas.microsoft.com/office/drawing/2014/main" id="{B045CB15-1F44-40E1-909E-6233010BC13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519" y="626373"/>
            <a:ext cx="4386194" cy="2852737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4000">
                <a:solidFill>
                  <a:srgbClr val="FF0000"/>
                </a:solidFill>
              </a:defRPr>
            </a:lvl1pPr>
          </a:lstStyle>
          <a:p>
            <a:r>
              <a:rPr lang="pt-PT" dirty="0"/>
              <a:t>Quem somos</a:t>
            </a:r>
            <a:endParaRPr lang="es-ES"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7D4595C-1075-7E45-8730-8DFC62C94719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8" name="Group 75">
              <a:extLst>
                <a:ext uri="{FF2B5EF4-FFF2-40B4-BE49-F238E27FC236}">
                  <a16:creationId xmlns:a16="http://schemas.microsoft.com/office/drawing/2014/main" id="{C647A221-02C2-2B42-B6B2-01B66FEDCD76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6" name="Group 36">
                <a:extLst>
                  <a:ext uri="{FF2B5EF4-FFF2-40B4-BE49-F238E27FC236}">
                    <a16:creationId xmlns:a16="http://schemas.microsoft.com/office/drawing/2014/main" id="{EC43B921-9890-934E-B123-EFEC29802B9C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7" name="Rectangle 37">
                  <a:extLst>
                    <a:ext uri="{FF2B5EF4-FFF2-40B4-BE49-F238E27FC236}">
                      <a16:creationId xmlns:a16="http://schemas.microsoft.com/office/drawing/2014/main" id="{25B615D0-07DE-D74C-89E3-03C32A439A37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8">
                  <a:extLst>
                    <a:ext uri="{FF2B5EF4-FFF2-40B4-BE49-F238E27FC236}">
                      <a16:creationId xmlns:a16="http://schemas.microsoft.com/office/drawing/2014/main" id="{5645285D-D737-4C4D-98A4-DC8D99259A7D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7" name="Rectangle 50">
                <a:extLst>
                  <a:ext uri="{FF2B5EF4-FFF2-40B4-BE49-F238E27FC236}">
                    <a16:creationId xmlns:a16="http://schemas.microsoft.com/office/drawing/2014/main" id="{2DAEA630-8711-9841-8947-0EC91036DD7A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Rectangle 51">
                <a:extLst>
                  <a:ext uri="{FF2B5EF4-FFF2-40B4-BE49-F238E27FC236}">
                    <a16:creationId xmlns:a16="http://schemas.microsoft.com/office/drawing/2014/main" id="{9D820C7B-1937-1849-9962-F6E7931786D7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52">
                <a:extLst>
                  <a:ext uri="{FF2B5EF4-FFF2-40B4-BE49-F238E27FC236}">
                    <a16:creationId xmlns:a16="http://schemas.microsoft.com/office/drawing/2014/main" id="{DB500F1B-663A-DD48-A6E3-25882313238B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53">
                <a:extLst>
                  <a:ext uri="{FF2B5EF4-FFF2-40B4-BE49-F238E27FC236}">
                    <a16:creationId xmlns:a16="http://schemas.microsoft.com/office/drawing/2014/main" id="{8789C503-EBAD-3145-B471-ADD3E8C1C65D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54">
                <a:extLst>
                  <a:ext uri="{FF2B5EF4-FFF2-40B4-BE49-F238E27FC236}">
                    <a16:creationId xmlns:a16="http://schemas.microsoft.com/office/drawing/2014/main" id="{3014A6EC-EFD2-9146-994C-E4DF63FA8CB7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55">
                <a:extLst>
                  <a:ext uri="{FF2B5EF4-FFF2-40B4-BE49-F238E27FC236}">
                    <a16:creationId xmlns:a16="http://schemas.microsoft.com/office/drawing/2014/main" id="{503D8F13-3BAA-D543-A348-60C9DCD8416D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6">
                <a:extLst>
                  <a:ext uri="{FF2B5EF4-FFF2-40B4-BE49-F238E27FC236}">
                    <a16:creationId xmlns:a16="http://schemas.microsoft.com/office/drawing/2014/main" id="{1ECD5BBA-0C70-5641-A717-66611F341DF2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7">
                <a:extLst>
                  <a:ext uri="{FF2B5EF4-FFF2-40B4-BE49-F238E27FC236}">
                    <a16:creationId xmlns:a16="http://schemas.microsoft.com/office/drawing/2014/main" id="{49603370-211D-884C-B7F1-55E446D831D9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8">
                <a:extLst>
                  <a:ext uri="{FF2B5EF4-FFF2-40B4-BE49-F238E27FC236}">
                    <a16:creationId xmlns:a16="http://schemas.microsoft.com/office/drawing/2014/main" id="{91C089C6-BF51-8B4B-A424-9BD0D19DDF50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59">
                <a:extLst>
                  <a:ext uri="{FF2B5EF4-FFF2-40B4-BE49-F238E27FC236}">
                    <a16:creationId xmlns:a16="http://schemas.microsoft.com/office/drawing/2014/main" id="{52928461-3838-4343-8969-2F56977663F9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60">
                <a:extLst>
                  <a:ext uri="{FF2B5EF4-FFF2-40B4-BE49-F238E27FC236}">
                    <a16:creationId xmlns:a16="http://schemas.microsoft.com/office/drawing/2014/main" id="{76C524BF-A299-E343-BCB6-7F92998B0B45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61">
                <a:extLst>
                  <a:ext uri="{FF2B5EF4-FFF2-40B4-BE49-F238E27FC236}">
                    <a16:creationId xmlns:a16="http://schemas.microsoft.com/office/drawing/2014/main" id="{9BDCB0C2-D5B7-2B47-8992-9E6F41206BD2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8">
                <a:extLst>
                  <a:ext uri="{FF2B5EF4-FFF2-40B4-BE49-F238E27FC236}">
                    <a16:creationId xmlns:a16="http://schemas.microsoft.com/office/drawing/2014/main" id="{809261D9-16EE-6F43-951F-EBBE31688AAA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F40E1EE8-C0C7-CD41-85B4-8FD2F8A968C5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0B37EBB6-3D50-B240-B545-32C044C3E25E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4">
                <a:extLst>
                  <a:ext uri="{FF2B5EF4-FFF2-40B4-BE49-F238E27FC236}">
                    <a16:creationId xmlns:a16="http://schemas.microsoft.com/office/drawing/2014/main" id="{2572D50E-BDCF-2A4F-B5DE-8310FE73BC5E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5">
                <a:extLst>
                  <a:ext uri="{FF2B5EF4-FFF2-40B4-BE49-F238E27FC236}">
                    <a16:creationId xmlns:a16="http://schemas.microsoft.com/office/drawing/2014/main" id="{87D01F25-EBED-C34C-B464-85542561FB7A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6">
                <a:extLst>
                  <a:ext uri="{FF2B5EF4-FFF2-40B4-BE49-F238E27FC236}">
                    <a16:creationId xmlns:a16="http://schemas.microsoft.com/office/drawing/2014/main" id="{55A7703A-BABA-D545-A524-73D807315FAD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7">
                <a:extLst>
                  <a:ext uri="{FF2B5EF4-FFF2-40B4-BE49-F238E27FC236}">
                    <a16:creationId xmlns:a16="http://schemas.microsoft.com/office/drawing/2014/main" id="{0065E5E4-2B8F-A947-B293-6EE93AFDD49D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0" name="Retângulo 9">
              <a:extLst>
                <a:ext uri="{FF2B5EF4-FFF2-40B4-BE49-F238E27FC236}">
                  <a16:creationId xmlns:a16="http://schemas.microsoft.com/office/drawing/2014/main" id="{C37F3215-FE8E-DB46-AE3D-AB58C6947C6A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EC351281-CDF3-B34F-BB2B-75D5D44FBD40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FE9FBAE3-9784-0B48-8149-E363226A2362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894C2995-AB58-CE4C-B237-890304AD564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50114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conteú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3" y="1087457"/>
            <a:ext cx="5297557" cy="1606047"/>
          </a:xfrm>
        </p:spPr>
        <p:txBody>
          <a:bodyPr anchor="t">
            <a:norm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PT" dirty="0"/>
              <a:t>Clique para editar </a:t>
            </a:r>
            <a:br>
              <a:rPr lang="pt-PT" dirty="0"/>
            </a:br>
            <a:r>
              <a:rPr lang="pt-PT" dirty="0"/>
              <a:t>o estilo de título do Modelo Global</a:t>
            </a:r>
            <a:endParaRPr lang="es-ES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8" name="Marcador de texto 16">
            <a:extLst>
              <a:ext uri="{FF2B5EF4-FFF2-40B4-BE49-F238E27FC236}">
                <a16:creationId xmlns:a16="http://schemas.microsoft.com/office/drawing/2014/main" id="{07C8BA77-3119-41AC-B33B-745A751CC06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5" y="3093562"/>
            <a:ext cx="5308776" cy="3083401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20" name="Marcador de texto 16">
            <a:extLst>
              <a:ext uri="{FF2B5EF4-FFF2-40B4-BE49-F238E27FC236}">
                <a16:creationId xmlns:a16="http://schemas.microsoft.com/office/drawing/2014/main" id="{81AA2FC0-CE4E-483D-AF92-BEA6CD796B9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99971" y="1087458"/>
            <a:ext cx="5081004" cy="5089506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670B717D-A079-AF45-94F6-F8841D28E3DB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9" name="Group 75">
              <a:extLst>
                <a:ext uri="{FF2B5EF4-FFF2-40B4-BE49-F238E27FC236}">
                  <a16:creationId xmlns:a16="http://schemas.microsoft.com/office/drawing/2014/main" id="{1387BF5A-547C-7D4C-848F-C38C41E0C691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7" name="Group 36">
                <a:extLst>
                  <a:ext uri="{FF2B5EF4-FFF2-40B4-BE49-F238E27FC236}">
                    <a16:creationId xmlns:a16="http://schemas.microsoft.com/office/drawing/2014/main" id="{ED3FA197-444B-7C4F-ADF7-47474EF850E0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9" name="Rectangle 37">
                  <a:extLst>
                    <a:ext uri="{FF2B5EF4-FFF2-40B4-BE49-F238E27FC236}">
                      <a16:creationId xmlns:a16="http://schemas.microsoft.com/office/drawing/2014/main" id="{98846E65-B82F-EE4B-B718-EBCD18D00DC3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40" name="Rectangle 38">
                  <a:extLst>
                    <a:ext uri="{FF2B5EF4-FFF2-40B4-BE49-F238E27FC236}">
                      <a16:creationId xmlns:a16="http://schemas.microsoft.com/office/drawing/2014/main" id="{4B9D7472-9379-1042-BEA3-61D208A72152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9" name="Rectangle 50">
                <a:extLst>
                  <a:ext uri="{FF2B5EF4-FFF2-40B4-BE49-F238E27FC236}">
                    <a16:creationId xmlns:a16="http://schemas.microsoft.com/office/drawing/2014/main" id="{DCF5DAF8-D01A-9944-AF37-A4A588C9A350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Rectangle 51">
                <a:extLst>
                  <a:ext uri="{FF2B5EF4-FFF2-40B4-BE49-F238E27FC236}">
                    <a16:creationId xmlns:a16="http://schemas.microsoft.com/office/drawing/2014/main" id="{3C356FD1-832A-6A4D-8714-C6BDB5CE9A61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2" name="Rectangle 52">
                <a:extLst>
                  <a:ext uri="{FF2B5EF4-FFF2-40B4-BE49-F238E27FC236}">
                    <a16:creationId xmlns:a16="http://schemas.microsoft.com/office/drawing/2014/main" id="{D1F77592-D6AF-FC4A-B101-BBA760B22A3B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3" name="Rectangle 53">
                <a:extLst>
                  <a:ext uri="{FF2B5EF4-FFF2-40B4-BE49-F238E27FC236}">
                    <a16:creationId xmlns:a16="http://schemas.microsoft.com/office/drawing/2014/main" id="{1455F7B6-4E4A-7E40-950A-867822ADA546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4">
                <a:extLst>
                  <a:ext uri="{FF2B5EF4-FFF2-40B4-BE49-F238E27FC236}">
                    <a16:creationId xmlns:a16="http://schemas.microsoft.com/office/drawing/2014/main" id="{63620199-C29E-214E-97FB-992843F84CB1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5">
                <a:extLst>
                  <a:ext uri="{FF2B5EF4-FFF2-40B4-BE49-F238E27FC236}">
                    <a16:creationId xmlns:a16="http://schemas.microsoft.com/office/drawing/2014/main" id="{D8F6F8C0-7B06-CE48-849D-B2E7C8A56CDA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6">
                <a:extLst>
                  <a:ext uri="{FF2B5EF4-FFF2-40B4-BE49-F238E27FC236}">
                    <a16:creationId xmlns:a16="http://schemas.microsoft.com/office/drawing/2014/main" id="{2A0A8D62-C0D2-934F-8007-A95E9D00C3F2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Rectangle 57">
                <a:extLst>
                  <a:ext uri="{FF2B5EF4-FFF2-40B4-BE49-F238E27FC236}">
                    <a16:creationId xmlns:a16="http://schemas.microsoft.com/office/drawing/2014/main" id="{FD796B39-3A32-7349-83E0-4A4238C7C86D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Rectangle 58">
                <a:extLst>
                  <a:ext uri="{FF2B5EF4-FFF2-40B4-BE49-F238E27FC236}">
                    <a16:creationId xmlns:a16="http://schemas.microsoft.com/office/drawing/2014/main" id="{F29C9CC1-CF2E-A349-85A5-8F927D675670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59">
                <a:extLst>
                  <a:ext uri="{FF2B5EF4-FFF2-40B4-BE49-F238E27FC236}">
                    <a16:creationId xmlns:a16="http://schemas.microsoft.com/office/drawing/2014/main" id="{F1D556A5-A313-6D42-90A2-5417BD4B37C2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60">
                <a:extLst>
                  <a:ext uri="{FF2B5EF4-FFF2-40B4-BE49-F238E27FC236}">
                    <a16:creationId xmlns:a16="http://schemas.microsoft.com/office/drawing/2014/main" id="{D2A509CE-2257-3646-A197-CD1F66FA6EA4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61">
                <a:extLst>
                  <a:ext uri="{FF2B5EF4-FFF2-40B4-BE49-F238E27FC236}">
                    <a16:creationId xmlns:a16="http://schemas.microsoft.com/office/drawing/2014/main" id="{42926C23-2416-A346-BCB2-20EE01403EBB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D463E6AC-8F8C-BB4A-B626-2F94DF830145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8">
                <a:extLst>
                  <a:ext uri="{FF2B5EF4-FFF2-40B4-BE49-F238E27FC236}">
                    <a16:creationId xmlns:a16="http://schemas.microsoft.com/office/drawing/2014/main" id="{8F745AA0-FA77-DE45-87B9-4C2B75F00756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8">
                <a:extLst>
                  <a:ext uri="{FF2B5EF4-FFF2-40B4-BE49-F238E27FC236}">
                    <a16:creationId xmlns:a16="http://schemas.microsoft.com/office/drawing/2014/main" id="{B446BB65-ADFC-754A-BBD7-EF2E15C02CBC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4">
                <a:extLst>
                  <a:ext uri="{FF2B5EF4-FFF2-40B4-BE49-F238E27FC236}">
                    <a16:creationId xmlns:a16="http://schemas.microsoft.com/office/drawing/2014/main" id="{C95C7980-A413-3F44-8869-C29BE65DE869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5">
                <a:extLst>
                  <a:ext uri="{FF2B5EF4-FFF2-40B4-BE49-F238E27FC236}">
                    <a16:creationId xmlns:a16="http://schemas.microsoft.com/office/drawing/2014/main" id="{78346DB0-3682-8D44-BE2E-A67AF2B9DFD9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7" name="Rectangle 56">
                <a:extLst>
                  <a:ext uri="{FF2B5EF4-FFF2-40B4-BE49-F238E27FC236}">
                    <a16:creationId xmlns:a16="http://schemas.microsoft.com/office/drawing/2014/main" id="{2D806E07-0A9A-BF4A-A9DE-AA5AE764861D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8" name="Rectangle 57">
                <a:extLst>
                  <a:ext uri="{FF2B5EF4-FFF2-40B4-BE49-F238E27FC236}">
                    <a16:creationId xmlns:a16="http://schemas.microsoft.com/office/drawing/2014/main" id="{67D82BDA-2A7A-2C4F-8D95-A5620F91C6F1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73256983-1ED1-2F4D-9584-29386DE68365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311F8E45-4A33-264F-B365-6D5A61E50311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46DB5C92-183A-E441-B275-AC83D2E389B5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22F1B2BD-2729-2241-A5EA-B0EA498D44F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9190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ulo e conteú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2243" y="1087457"/>
            <a:ext cx="10758733" cy="1823011"/>
          </a:xfrm>
        </p:spPr>
        <p:txBody>
          <a:bodyPr anchor="t">
            <a:noAutofit/>
          </a:bodyPr>
          <a:lstStyle>
            <a:lvl1pPr>
              <a:defRPr sz="3600">
                <a:solidFill>
                  <a:schemeClr val="accent1"/>
                </a:solidFill>
              </a:defRPr>
            </a:lvl1pPr>
          </a:lstStyle>
          <a:p>
            <a:r>
              <a:rPr lang="pt-PT" dirty="0"/>
              <a:t>Clique para editar </a:t>
            </a:r>
            <a:br>
              <a:rPr lang="pt-PT" dirty="0"/>
            </a:br>
            <a:r>
              <a:rPr lang="pt-PT" dirty="0"/>
              <a:t>o estilo de título do Modelo Global</a:t>
            </a:r>
            <a:endParaRPr lang="es-ES" dirty="0"/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1024" y="3093562"/>
            <a:ext cx="10758733" cy="3083401"/>
          </a:xfrm>
        </p:spPr>
        <p:txBody>
          <a:bodyPr numCol="2" spcCol="72000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9FE5B74F-1D1B-8142-A6E1-9D409F82F3A1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8" name="Group 75">
              <a:extLst>
                <a:ext uri="{FF2B5EF4-FFF2-40B4-BE49-F238E27FC236}">
                  <a16:creationId xmlns:a16="http://schemas.microsoft.com/office/drawing/2014/main" id="{8D1D7C6B-B4A5-F94A-B950-7127F349CFE0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7" name="Group 36">
                <a:extLst>
                  <a:ext uri="{FF2B5EF4-FFF2-40B4-BE49-F238E27FC236}">
                    <a16:creationId xmlns:a16="http://schemas.microsoft.com/office/drawing/2014/main" id="{DD07F622-9AA9-6E46-B568-984D0FE1C652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7" name="Rectangle 37">
                  <a:extLst>
                    <a:ext uri="{FF2B5EF4-FFF2-40B4-BE49-F238E27FC236}">
                      <a16:creationId xmlns:a16="http://schemas.microsoft.com/office/drawing/2014/main" id="{BFB2896C-2BFB-C34B-B10B-E7F0E05EB44A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8">
                  <a:extLst>
                    <a:ext uri="{FF2B5EF4-FFF2-40B4-BE49-F238E27FC236}">
                      <a16:creationId xmlns:a16="http://schemas.microsoft.com/office/drawing/2014/main" id="{F4E2EAC2-8005-CD41-8EAE-96AC249F6C2C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50">
                <a:extLst>
                  <a:ext uri="{FF2B5EF4-FFF2-40B4-BE49-F238E27FC236}">
                    <a16:creationId xmlns:a16="http://schemas.microsoft.com/office/drawing/2014/main" id="{FBB61DD8-7504-DC4D-A0D8-16FAD63B7763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51">
                <a:extLst>
                  <a:ext uri="{FF2B5EF4-FFF2-40B4-BE49-F238E27FC236}">
                    <a16:creationId xmlns:a16="http://schemas.microsoft.com/office/drawing/2014/main" id="{930B8BA5-B3E7-3A48-BBDB-B55513A88C51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52">
                <a:extLst>
                  <a:ext uri="{FF2B5EF4-FFF2-40B4-BE49-F238E27FC236}">
                    <a16:creationId xmlns:a16="http://schemas.microsoft.com/office/drawing/2014/main" id="{EEBCC923-6273-384D-85F1-57CE3C62AAD6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53">
                <a:extLst>
                  <a:ext uri="{FF2B5EF4-FFF2-40B4-BE49-F238E27FC236}">
                    <a16:creationId xmlns:a16="http://schemas.microsoft.com/office/drawing/2014/main" id="{8AD3881D-8666-C24F-B797-8E6CA1BC4E1F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54">
                <a:extLst>
                  <a:ext uri="{FF2B5EF4-FFF2-40B4-BE49-F238E27FC236}">
                    <a16:creationId xmlns:a16="http://schemas.microsoft.com/office/drawing/2014/main" id="{BB2272AC-C1F3-DB4E-B706-88D9FEABCCD7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55">
                <a:extLst>
                  <a:ext uri="{FF2B5EF4-FFF2-40B4-BE49-F238E27FC236}">
                    <a16:creationId xmlns:a16="http://schemas.microsoft.com/office/drawing/2014/main" id="{9C0035AB-8C57-5A4F-A63A-B0787DDD8B71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6">
                <a:extLst>
                  <a:ext uri="{FF2B5EF4-FFF2-40B4-BE49-F238E27FC236}">
                    <a16:creationId xmlns:a16="http://schemas.microsoft.com/office/drawing/2014/main" id="{2BAE5182-407D-6140-845E-AB914D375B3C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7">
                <a:extLst>
                  <a:ext uri="{FF2B5EF4-FFF2-40B4-BE49-F238E27FC236}">
                    <a16:creationId xmlns:a16="http://schemas.microsoft.com/office/drawing/2014/main" id="{C520336A-801C-9746-87C0-39B4EB273AEB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8">
                <a:extLst>
                  <a:ext uri="{FF2B5EF4-FFF2-40B4-BE49-F238E27FC236}">
                    <a16:creationId xmlns:a16="http://schemas.microsoft.com/office/drawing/2014/main" id="{9D4FD44D-0BE2-2E4C-B653-288DCDC04A8D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59">
                <a:extLst>
                  <a:ext uri="{FF2B5EF4-FFF2-40B4-BE49-F238E27FC236}">
                    <a16:creationId xmlns:a16="http://schemas.microsoft.com/office/drawing/2014/main" id="{F16304E1-3E22-0340-8E6C-B04711F44AAC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60">
                <a:extLst>
                  <a:ext uri="{FF2B5EF4-FFF2-40B4-BE49-F238E27FC236}">
                    <a16:creationId xmlns:a16="http://schemas.microsoft.com/office/drawing/2014/main" id="{B0718742-19FD-6F45-B12B-323C043184F3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61">
                <a:extLst>
                  <a:ext uri="{FF2B5EF4-FFF2-40B4-BE49-F238E27FC236}">
                    <a16:creationId xmlns:a16="http://schemas.microsoft.com/office/drawing/2014/main" id="{4643AAD1-0384-304F-BD32-40542E3AB46E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8">
                <a:extLst>
                  <a:ext uri="{FF2B5EF4-FFF2-40B4-BE49-F238E27FC236}">
                    <a16:creationId xmlns:a16="http://schemas.microsoft.com/office/drawing/2014/main" id="{5DFE4DC0-6196-D340-838A-4835C0A51DF1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A6950284-1743-CA47-90EF-37AFEFCB5723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CD9A1F69-634F-C448-88CD-BCEB6E9E7C11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4">
                <a:extLst>
                  <a:ext uri="{FF2B5EF4-FFF2-40B4-BE49-F238E27FC236}">
                    <a16:creationId xmlns:a16="http://schemas.microsoft.com/office/drawing/2014/main" id="{6FDD7D41-3006-9045-8580-C80F8BF4681F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5">
                <a:extLst>
                  <a:ext uri="{FF2B5EF4-FFF2-40B4-BE49-F238E27FC236}">
                    <a16:creationId xmlns:a16="http://schemas.microsoft.com/office/drawing/2014/main" id="{C0DA51E6-6E2A-5D4C-9AFB-31EF43C0384C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6">
                <a:extLst>
                  <a:ext uri="{FF2B5EF4-FFF2-40B4-BE49-F238E27FC236}">
                    <a16:creationId xmlns:a16="http://schemas.microsoft.com/office/drawing/2014/main" id="{9723E138-2AB1-4E4C-BBAA-C0E56EC9EB68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7">
                <a:extLst>
                  <a:ext uri="{FF2B5EF4-FFF2-40B4-BE49-F238E27FC236}">
                    <a16:creationId xmlns:a16="http://schemas.microsoft.com/office/drawing/2014/main" id="{30083061-F1A1-9F49-A441-9BAA50BBD53C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1A801496-34D6-5D47-BE01-6D338700F906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07FAF8EE-8781-2244-BC94-7F4BE6A1B9CB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124669E8-839C-C542-B32B-8A662A5B082A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D6B8EB65-9A45-094F-B8BC-1AED39F229CC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566986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ta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6B5AEF2-F43E-4C92-A186-61C1E43CE82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31970" y="1109759"/>
            <a:ext cx="3801119" cy="5050689"/>
          </a:xfrm>
        </p:spPr>
        <p:txBody>
          <a:bodyPr anchor="t">
            <a:noAutofit/>
          </a:bodyPr>
          <a:lstStyle>
            <a:lvl1pPr>
              <a:defRPr sz="25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pt-PT" dirty="0"/>
              <a:t>Editar os estilos </a:t>
            </a:r>
            <a:br>
              <a:rPr lang="pt-PT" dirty="0"/>
            </a:br>
            <a:r>
              <a:rPr lang="pt-PT" dirty="0"/>
              <a:t>de texto do Modelo Global</a:t>
            </a:r>
          </a:p>
        </p:txBody>
      </p:sp>
      <p:sp>
        <p:nvSpPr>
          <p:cNvPr id="10" name="Marcador de número de diapositiva 5">
            <a:extLst>
              <a:ext uri="{FF2B5EF4-FFF2-40B4-BE49-F238E27FC236}">
                <a16:creationId xmlns:a16="http://schemas.microsoft.com/office/drawing/2014/main" id="{12E1D636-3017-4CF4-BA5F-3300C6684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0845" y="6209600"/>
            <a:ext cx="2743200" cy="365125"/>
          </a:xfrm>
        </p:spPr>
        <p:txBody>
          <a:bodyPr/>
          <a:lstStyle>
            <a:lvl1pPr>
              <a:defRPr sz="1300">
                <a:solidFill>
                  <a:schemeClr val="accent1"/>
                </a:solidFill>
              </a:defRPr>
            </a:lvl1pPr>
          </a:lstStyle>
          <a:p>
            <a:fld id="{BC0D97B6-E32F-4D7D-B839-7C3B51F2640F}" type="slidenum">
              <a:rPr lang="es-ES" smtClean="0"/>
              <a:pPr/>
              <a:t>‹#›</a:t>
            </a:fld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05897091-A449-4E0A-B444-7171DF90239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11024" y="337100"/>
            <a:ext cx="10758734" cy="304800"/>
          </a:xfrm>
        </p:spPr>
        <p:txBody>
          <a:bodyPr>
            <a:noAutofit/>
          </a:bodyPr>
          <a:lstStyle>
            <a:lvl1pPr marL="0" indent="0">
              <a:buFontTx/>
              <a:buNone/>
              <a:defRPr sz="13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 sz="1100"/>
            </a:lvl2pPr>
            <a:lvl3pPr marL="914400" indent="0">
              <a:buFontTx/>
              <a:buNone/>
              <a:defRPr sz="1050"/>
            </a:lvl3pPr>
            <a:lvl4pPr marL="1371600" indent="0">
              <a:buFontTx/>
              <a:buNone/>
              <a:defRPr sz="1000"/>
            </a:lvl4pPr>
            <a:lvl5pPr marL="1828800" indent="0">
              <a:buFontTx/>
              <a:buNone/>
              <a:defRPr sz="1000"/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sp>
        <p:nvSpPr>
          <p:cNvPr id="12" name="Marcador de texto 16">
            <a:extLst>
              <a:ext uri="{FF2B5EF4-FFF2-40B4-BE49-F238E27FC236}">
                <a16:creationId xmlns:a16="http://schemas.microsoft.com/office/drawing/2014/main" id="{87DF9564-216B-4533-A626-FE222DEB917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72722" y="1126274"/>
            <a:ext cx="6697035" cy="5050690"/>
          </a:xfrm>
        </p:spPr>
        <p:txBody>
          <a:bodyPr numCol="1" spcCol="0">
            <a:noAutofit/>
          </a:bodyPr>
          <a:lstStyle>
            <a:lvl1pPr marL="0" indent="0">
              <a:spcBef>
                <a:spcPts val="0"/>
              </a:spcBef>
              <a:spcAft>
                <a:spcPts val="2200"/>
              </a:spcAft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buFontTx/>
              <a:buNone/>
              <a:defRPr lang="es-ES" sz="12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buFontTx/>
              <a:buNone/>
              <a:defRPr lang="es-ES" sz="12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pt-PT" dirty="0"/>
              <a:t>Editar os estilos de texto do Modelo Global</a:t>
            </a:r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B646045-3524-3E47-AA82-5D2C07465AEB}"/>
              </a:ext>
            </a:extLst>
          </p:cNvPr>
          <p:cNvGrpSpPr/>
          <p:nvPr userDrawn="1"/>
        </p:nvGrpSpPr>
        <p:grpSpPr>
          <a:xfrm>
            <a:off x="12682249" y="-362982"/>
            <a:ext cx="15225020" cy="7080063"/>
            <a:chOff x="12682249" y="-362982"/>
            <a:chExt cx="15225020" cy="7080063"/>
          </a:xfrm>
        </p:grpSpPr>
        <p:grpSp>
          <p:nvGrpSpPr>
            <p:cNvPr id="8" name="Group 75">
              <a:extLst>
                <a:ext uri="{FF2B5EF4-FFF2-40B4-BE49-F238E27FC236}">
                  <a16:creationId xmlns:a16="http://schemas.microsoft.com/office/drawing/2014/main" id="{FBC771C3-D405-3F40-8F75-26BCFBC53C94}"/>
                </a:ext>
              </a:extLst>
            </p:cNvPr>
            <p:cNvGrpSpPr/>
            <p:nvPr userDrawn="1"/>
          </p:nvGrpSpPr>
          <p:grpSpPr>
            <a:xfrm>
              <a:off x="12765186" y="247140"/>
              <a:ext cx="1538020" cy="6469941"/>
              <a:chOff x="12470756" y="-2"/>
              <a:chExt cx="1538020" cy="6469941"/>
            </a:xfrm>
          </p:grpSpPr>
          <p:grpSp>
            <p:nvGrpSpPr>
              <p:cNvPr id="17" name="Group 36">
                <a:extLst>
                  <a:ext uri="{FF2B5EF4-FFF2-40B4-BE49-F238E27FC236}">
                    <a16:creationId xmlns:a16="http://schemas.microsoft.com/office/drawing/2014/main" id="{012F1966-29AE-C849-9F2C-C378D0F388FE}"/>
                  </a:ext>
                </a:extLst>
              </p:cNvPr>
              <p:cNvGrpSpPr/>
              <p:nvPr userDrawn="1"/>
            </p:nvGrpSpPr>
            <p:grpSpPr>
              <a:xfrm>
                <a:off x="12470757" y="0"/>
                <a:ext cx="699144" cy="832017"/>
                <a:chOff x="12470756" y="320041"/>
                <a:chExt cx="1064259" cy="429259"/>
              </a:xfrm>
            </p:grpSpPr>
            <p:sp>
              <p:nvSpPr>
                <p:cNvPr id="37" name="Rectangle 37">
                  <a:extLst>
                    <a:ext uri="{FF2B5EF4-FFF2-40B4-BE49-F238E27FC236}">
                      <a16:creationId xmlns:a16="http://schemas.microsoft.com/office/drawing/2014/main" id="{ACBDE0D2-BB6A-824F-9883-C908BC948744}"/>
                    </a:ext>
                  </a:extLst>
                </p:cNvPr>
                <p:cNvSpPr/>
                <p:nvPr userDrawn="1"/>
              </p:nvSpPr>
              <p:spPr>
                <a:xfrm>
                  <a:off x="12470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38" name="Rectangle 38">
                  <a:extLst>
                    <a:ext uri="{FF2B5EF4-FFF2-40B4-BE49-F238E27FC236}">
                      <a16:creationId xmlns:a16="http://schemas.microsoft.com/office/drawing/2014/main" id="{CF8A4BED-0F20-104B-9C16-DDD4AAE34A8D}"/>
                    </a:ext>
                  </a:extLst>
                </p:cNvPr>
                <p:cNvSpPr/>
                <p:nvPr userDrawn="1"/>
              </p:nvSpPr>
              <p:spPr>
                <a:xfrm>
                  <a:off x="13105756" y="320041"/>
                  <a:ext cx="429259" cy="429259"/>
                </a:xfrm>
                <a:prstGeom prst="rect">
                  <a:avLst/>
                </a:prstGeom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8" name="Rectangle 50">
                <a:extLst>
                  <a:ext uri="{FF2B5EF4-FFF2-40B4-BE49-F238E27FC236}">
                    <a16:creationId xmlns:a16="http://schemas.microsoft.com/office/drawing/2014/main" id="{916F6AAD-B802-EC41-93F6-88CC6F1B763B}"/>
                  </a:ext>
                </a:extLst>
              </p:cNvPr>
              <p:cNvSpPr/>
              <p:nvPr userDrawn="1"/>
            </p:nvSpPr>
            <p:spPr>
              <a:xfrm>
                <a:off x="12470756" y="0"/>
                <a:ext cx="281993" cy="832017"/>
              </a:xfrm>
              <a:prstGeom prst="rect">
                <a:avLst/>
              </a:prstGeom>
              <a:solidFill>
                <a:srgbClr val="E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Rectangle 51">
                <a:extLst>
                  <a:ext uri="{FF2B5EF4-FFF2-40B4-BE49-F238E27FC236}">
                    <a16:creationId xmlns:a16="http://schemas.microsoft.com/office/drawing/2014/main" id="{12671921-3FC7-024D-AD19-518C728829F8}"/>
                  </a:ext>
                </a:extLst>
              </p:cNvPr>
              <p:cNvSpPr/>
              <p:nvPr userDrawn="1"/>
            </p:nvSpPr>
            <p:spPr>
              <a:xfrm>
                <a:off x="12887907" y="0"/>
                <a:ext cx="281993" cy="832017"/>
              </a:xfrm>
              <a:prstGeom prst="rect">
                <a:avLst/>
              </a:prstGeom>
              <a:solidFill>
                <a:srgbClr val="99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0" name="Rectangle 52">
                <a:extLst>
                  <a:ext uri="{FF2B5EF4-FFF2-40B4-BE49-F238E27FC236}">
                    <a16:creationId xmlns:a16="http://schemas.microsoft.com/office/drawing/2014/main" id="{55504055-62EF-0F42-B668-7906BD607303}"/>
                  </a:ext>
                </a:extLst>
              </p:cNvPr>
              <p:cNvSpPr/>
              <p:nvPr userDrawn="1"/>
            </p:nvSpPr>
            <p:spPr>
              <a:xfrm>
                <a:off x="13309632" y="-2"/>
                <a:ext cx="281993" cy="832017"/>
              </a:xfrm>
              <a:prstGeom prst="rect">
                <a:avLst/>
              </a:prstGeom>
              <a:solidFill>
                <a:srgbClr val="CC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1" name="Rectangle 53">
                <a:extLst>
                  <a:ext uri="{FF2B5EF4-FFF2-40B4-BE49-F238E27FC236}">
                    <a16:creationId xmlns:a16="http://schemas.microsoft.com/office/drawing/2014/main" id="{AF8AE068-2F00-B143-8E46-23276A52BBF2}"/>
                  </a:ext>
                </a:extLst>
              </p:cNvPr>
              <p:cNvSpPr/>
              <p:nvPr userDrawn="1"/>
            </p:nvSpPr>
            <p:spPr>
              <a:xfrm>
                <a:off x="13726783" y="-2"/>
                <a:ext cx="281993" cy="832017"/>
              </a:xfrm>
              <a:prstGeom prst="rect">
                <a:avLst/>
              </a:prstGeom>
              <a:solidFill>
                <a:srgbClr val="F14C4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Rectangle 54">
                <a:extLst>
                  <a:ext uri="{FF2B5EF4-FFF2-40B4-BE49-F238E27FC236}">
                    <a16:creationId xmlns:a16="http://schemas.microsoft.com/office/drawing/2014/main" id="{75064068-B06F-034E-BC5A-173E11CB187B}"/>
                  </a:ext>
                </a:extLst>
              </p:cNvPr>
              <p:cNvSpPr/>
              <p:nvPr userDrawn="1"/>
            </p:nvSpPr>
            <p:spPr>
              <a:xfrm>
                <a:off x="12470756" y="4524739"/>
                <a:ext cx="281993" cy="832017"/>
              </a:xfrm>
              <a:prstGeom prst="rect">
                <a:avLst/>
              </a:prstGeom>
              <a:solidFill>
                <a:srgbClr val="9BC3D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Rectangle 55">
                <a:extLst>
                  <a:ext uri="{FF2B5EF4-FFF2-40B4-BE49-F238E27FC236}">
                    <a16:creationId xmlns:a16="http://schemas.microsoft.com/office/drawing/2014/main" id="{11E3C244-812C-604E-8E03-9DC6C2848D61}"/>
                  </a:ext>
                </a:extLst>
              </p:cNvPr>
              <p:cNvSpPr/>
              <p:nvPr userDrawn="1"/>
            </p:nvSpPr>
            <p:spPr>
              <a:xfrm>
                <a:off x="12887907" y="4524739"/>
                <a:ext cx="281993" cy="832017"/>
              </a:xfrm>
              <a:prstGeom prst="rect">
                <a:avLst/>
              </a:prstGeom>
              <a:solidFill>
                <a:srgbClr val="CEDEE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Rectangle 56">
                <a:extLst>
                  <a:ext uri="{FF2B5EF4-FFF2-40B4-BE49-F238E27FC236}">
                    <a16:creationId xmlns:a16="http://schemas.microsoft.com/office/drawing/2014/main" id="{BE6C722B-30B5-7C42-A766-E35FEC194D4B}"/>
                  </a:ext>
                </a:extLst>
              </p:cNvPr>
              <p:cNvSpPr/>
              <p:nvPr userDrawn="1"/>
            </p:nvSpPr>
            <p:spPr>
              <a:xfrm>
                <a:off x="13309632" y="4524739"/>
                <a:ext cx="281993" cy="832017"/>
              </a:xfrm>
              <a:prstGeom prst="rect">
                <a:avLst/>
              </a:prstGeom>
              <a:solidFill>
                <a:srgbClr val="DEEDF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Rectangle 57">
                <a:extLst>
                  <a:ext uri="{FF2B5EF4-FFF2-40B4-BE49-F238E27FC236}">
                    <a16:creationId xmlns:a16="http://schemas.microsoft.com/office/drawing/2014/main" id="{AC740237-08A2-2B4E-B86E-0913A1E9B06B}"/>
                  </a:ext>
                </a:extLst>
              </p:cNvPr>
              <p:cNvSpPr/>
              <p:nvPr userDrawn="1"/>
            </p:nvSpPr>
            <p:spPr>
              <a:xfrm>
                <a:off x="13726783" y="4524739"/>
                <a:ext cx="281993" cy="832017"/>
              </a:xfrm>
              <a:prstGeom prst="rect">
                <a:avLst/>
              </a:prstGeom>
              <a:solidFill>
                <a:srgbClr val="F5F9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Rectangle 58">
                <a:extLst>
                  <a:ext uri="{FF2B5EF4-FFF2-40B4-BE49-F238E27FC236}">
                    <a16:creationId xmlns:a16="http://schemas.microsoft.com/office/drawing/2014/main" id="{7DAA5B3C-CBD6-9D40-B150-72651E0554EF}"/>
                  </a:ext>
                </a:extLst>
              </p:cNvPr>
              <p:cNvSpPr/>
              <p:nvPr userDrawn="1"/>
            </p:nvSpPr>
            <p:spPr>
              <a:xfrm>
                <a:off x="12470756" y="1096484"/>
                <a:ext cx="281993" cy="832017"/>
              </a:xfrm>
              <a:prstGeom prst="rect">
                <a:avLst/>
              </a:prstGeom>
              <a:solidFill>
                <a:srgbClr val="22222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7" name="Rectangle 59">
                <a:extLst>
                  <a:ext uri="{FF2B5EF4-FFF2-40B4-BE49-F238E27FC236}">
                    <a16:creationId xmlns:a16="http://schemas.microsoft.com/office/drawing/2014/main" id="{75F69F34-5235-4740-998C-534CDCED149F}"/>
                  </a:ext>
                </a:extLst>
              </p:cNvPr>
              <p:cNvSpPr/>
              <p:nvPr userDrawn="1"/>
            </p:nvSpPr>
            <p:spPr>
              <a:xfrm>
                <a:off x="12887907" y="1096484"/>
                <a:ext cx="281993" cy="832017"/>
              </a:xfrm>
              <a:prstGeom prst="rect">
                <a:avLst/>
              </a:prstGeom>
              <a:solidFill>
                <a:srgbClr val="44444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Rectangle 60">
                <a:extLst>
                  <a:ext uri="{FF2B5EF4-FFF2-40B4-BE49-F238E27FC236}">
                    <a16:creationId xmlns:a16="http://schemas.microsoft.com/office/drawing/2014/main" id="{B9ADE3D1-637C-654D-A03C-713684395228}"/>
                  </a:ext>
                </a:extLst>
              </p:cNvPr>
              <p:cNvSpPr/>
              <p:nvPr userDrawn="1"/>
            </p:nvSpPr>
            <p:spPr>
              <a:xfrm>
                <a:off x="13309632" y="1096484"/>
                <a:ext cx="281993" cy="832017"/>
              </a:xfrm>
              <a:prstGeom prst="rect">
                <a:avLst/>
              </a:prstGeom>
              <a:solidFill>
                <a:srgbClr val="76767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9" name="Rectangle 61">
                <a:extLst>
                  <a:ext uri="{FF2B5EF4-FFF2-40B4-BE49-F238E27FC236}">
                    <a16:creationId xmlns:a16="http://schemas.microsoft.com/office/drawing/2014/main" id="{6991DF19-77A3-E74E-BAD4-FEC4946A4669}"/>
                  </a:ext>
                </a:extLst>
              </p:cNvPr>
              <p:cNvSpPr/>
              <p:nvPr userDrawn="1"/>
            </p:nvSpPr>
            <p:spPr>
              <a:xfrm>
                <a:off x="13726783" y="1096484"/>
                <a:ext cx="281993" cy="832017"/>
              </a:xfrm>
              <a:prstGeom prst="rect">
                <a:avLst/>
              </a:prstGeom>
              <a:solidFill>
                <a:srgbClr val="99999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58">
                <a:extLst>
                  <a:ext uri="{FF2B5EF4-FFF2-40B4-BE49-F238E27FC236}">
                    <a16:creationId xmlns:a16="http://schemas.microsoft.com/office/drawing/2014/main" id="{F6544521-B3BA-964E-AA78-1FD41CA0EE45}"/>
                  </a:ext>
                </a:extLst>
              </p:cNvPr>
              <p:cNvSpPr/>
              <p:nvPr userDrawn="1"/>
            </p:nvSpPr>
            <p:spPr>
              <a:xfrm>
                <a:off x="12470756" y="2192970"/>
                <a:ext cx="281993" cy="832017"/>
              </a:xfrm>
              <a:prstGeom prst="rect">
                <a:avLst/>
              </a:prstGeom>
              <a:solidFill>
                <a:srgbClr val="CCCCC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1" name="Rectangle 58">
                <a:extLst>
                  <a:ext uri="{FF2B5EF4-FFF2-40B4-BE49-F238E27FC236}">
                    <a16:creationId xmlns:a16="http://schemas.microsoft.com/office/drawing/2014/main" id="{78514351-9EB5-104F-B0D0-C48DF4DF12DA}"/>
                  </a:ext>
                </a:extLst>
              </p:cNvPr>
              <p:cNvSpPr/>
              <p:nvPr userDrawn="1"/>
            </p:nvSpPr>
            <p:spPr>
              <a:xfrm>
                <a:off x="12908078" y="2192970"/>
                <a:ext cx="281993" cy="832017"/>
              </a:xfrm>
              <a:prstGeom prst="rect">
                <a:avLst/>
              </a:prstGeom>
              <a:solidFill>
                <a:srgbClr val="F0F0F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2" name="Rectangle 58">
                <a:extLst>
                  <a:ext uri="{FF2B5EF4-FFF2-40B4-BE49-F238E27FC236}">
                    <a16:creationId xmlns:a16="http://schemas.microsoft.com/office/drawing/2014/main" id="{65143B1D-C4E7-044C-A713-D9E8CB0BE2B7}"/>
                  </a:ext>
                </a:extLst>
              </p:cNvPr>
              <p:cNvSpPr/>
              <p:nvPr userDrawn="1"/>
            </p:nvSpPr>
            <p:spPr>
              <a:xfrm>
                <a:off x="13305642" y="2192970"/>
                <a:ext cx="281993" cy="832017"/>
              </a:xfrm>
              <a:prstGeom prst="rect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3" name="Rectangle 54">
                <a:extLst>
                  <a:ext uri="{FF2B5EF4-FFF2-40B4-BE49-F238E27FC236}">
                    <a16:creationId xmlns:a16="http://schemas.microsoft.com/office/drawing/2014/main" id="{445F3F26-D010-4B4E-AC27-B979548632D9}"/>
                  </a:ext>
                </a:extLst>
              </p:cNvPr>
              <p:cNvSpPr/>
              <p:nvPr userDrawn="1"/>
            </p:nvSpPr>
            <p:spPr>
              <a:xfrm>
                <a:off x="12470756" y="5637922"/>
                <a:ext cx="281993" cy="832017"/>
              </a:xfrm>
              <a:prstGeom prst="rect">
                <a:avLst/>
              </a:prstGeom>
              <a:solidFill>
                <a:srgbClr val="5AB8C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4" name="Rectangle 55">
                <a:extLst>
                  <a:ext uri="{FF2B5EF4-FFF2-40B4-BE49-F238E27FC236}">
                    <a16:creationId xmlns:a16="http://schemas.microsoft.com/office/drawing/2014/main" id="{AC62641B-C518-184B-B0C4-79EB72BF5657}"/>
                  </a:ext>
                </a:extLst>
              </p:cNvPr>
              <p:cNvSpPr/>
              <p:nvPr userDrawn="1"/>
            </p:nvSpPr>
            <p:spPr>
              <a:xfrm>
                <a:off x="12887907" y="5637922"/>
                <a:ext cx="281993" cy="832017"/>
              </a:xfrm>
              <a:prstGeom prst="rect">
                <a:avLst/>
              </a:prstGeom>
              <a:solidFill>
                <a:srgbClr val="F882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5" name="Rectangle 56">
                <a:extLst>
                  <a:ext uri="{FF2B5EF4-FFF2-40B4-BE49-F238E27FC236}">
                    <a16:creationId xmlns:a16="http://schemas.microsoft.com/office/drawing/2014/main" id="{ED593B93-562C-9E40-B898-6D6F0BEEAD41}"/>
                  </a:ext>
                </a:extLst>
              </p:cNvPr>
              <p:cNvSpPr/>
              <p:nvPr userDrawn="1"/>
            </p:nvSpPr>
            <p:spPr>
              <a:xfrm>
                <a:off x="13309632" y="5637922"/>
                <a:ext cx="281993" cy="832017"/>
              </a:xfrm>
              <a:prstGeom prst="rect">
                <a:avLst/>
              </a:prstGeom>
              <a:solidFill>
                <a:srgbClr val="F2A51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6" name="Rectangle 57">
                <a:extLst>
                  <a:ext uri="{FF2B5EF4-FFF2-40B4-BE49-F238E27FC236}">
                    <a16:creationId xmlns:a16="http://schemas.microsoft.com/office/drawing/2014/main" id="{3215EA7A-D4BC-C945-8D8A-C81B9F6AEC63}"/>
                  </a:ext>
                </a:extLst>
              </p:cNvPr>
              <p:cNvSpPr/>
              <p:nvPr userDrawn="1"/>
            </p:nvSpPr>
            <p:spPr>
              <a:xfrm>
                <a:off x="13726783" y="5637922"/>
                <a:ext cx="281993" cy="832017"/>
              </a:xfrm>
              <a:prstGeom prst="rect">
                <a:avLst/>
              </a:prstGeom>
              <a:solidFill>
                <a:srgbClr val="739E4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F738929F-CBF8-0F45-A890-74E48033B44A}"/>
                </a:ext>
              </a:extLst>
            </p:cNvPr>
            <p:cNvSpPr/>
            <p:nvPr userDrawn="1"/>
          </p:nvSpPr>
          <p:spPr>
            <a:xfrm>
              <a:off x="12682249" y="-300593"/>
              <a:ext cx="1620957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PRIMÁRIAS</a:t>
              </a:r>
            </a:p>
          </p:txBody>
        </p:sp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D36CD2D4-676F-C441-85EB-02112A2913E0}"/>
                </a:ext>
              </a:extLst>
            </p:cNvPr>
            <p:cNvSpPr/>
            <p:nvPr userDrawn="1"/>
          </p:nvSpPr>
          <p:spPr>
            <a:xfrm>
              <a:off x="12682249" y="4211773"/>
              <a:ext cx="1883849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200" dirty="0">
                  <a:solidFill>
                    <a:srgbClr val="767676"/>
                  </a:solidFill>
                  <a:effectLst/>
                  <a:latin typeface="Helvetica" pitchFamily="2" charset="0"/>
                </a:rPr>
                <a:t>CORES SECUNDÁRIAS</a:t>
              </a:r>
            </a:p>
          </p:txBody>
        </p:sp>
        <p:sp>
          <p:nvSpPr>
            <p:cNvPr id="14" name="Retângulo 13">
              <a:extLst>
                <a:ext uri="{FF2B5EF4-FFF2-40B4-BE49-F238E27FC236}">
                  <a16:creationId xmlns:a16="http://schemas.microsoft.com/office/drawing/2014/main" id="{E1466FE7-2386-E144-B378-DCDDF1D97AB4}"/>
                </a:ext>
              </a:extLst>
            </p:cNvPr>
            <p:cNvSpPr/>
            <p:nvPr userDrawn="1"/>
          </p:nvSpPr>
          <p:spPr>
            <a:xfrm>
              <a:off x="15715269" y="-362982"/>
              <a:ext cx="3066352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pt-BR" sz="1400" kern="1200" dirty="0">
                  <a:solidFill>
                    <a:srgbClr val="767676"/>
                  </a:solidFill>
                  <a:effectLst/>
                  <a:latin typeface="+mn-lt"/>
                  <a:ea typeface="+mn-ea"/>
                  <a:cs typeface="+mn-cs"/>
                </a:rPr>
                <a:t>PORCENTAGEM DE USO DE COR</a:t>
              </a:r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D6B6EDBD-5465-114D-B81F-84B58DFE504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clrChange>
                <a:clrFrom>
                  <a:srgbClr val="FAFAFA"/>
                </a:clrFrom>
                <a:clrTo>
                  <a:srgbClr val="FAFAFA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715269" y="90590"/>
              <a:ext cx="12192000" cy="444358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707032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A508141E-100E-4635-9FC3-353399DFC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PT" dirty="0"/>
              <a:t>Clique para editar o estilo de título do Modelo Global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BD3726-4CCC-4808-AF74-D4FC34B77C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PT" dirty="0"/>
              <a:t>Editar os estilos de texto do Modelo Global</a:t>
            </a:r>
          </a:p>
          <a:p>
            <a:pPr lvl="1"/>
            <a:r>
              <a:rPr lang="pt-PT" dirty="0"/>
              <a:t>Segundo nível</a:t>
            </a:r>
          </a:p>
          <a:p>
            <a:pPr lvl="2"/>
            <a:r>
              <a:rPr lang="pt-PT" dirty="0"/>
              <a:t>Terceiro nível</a:t>
            </a:r>
          </a:p>
          <a:p>
            <a:pPr lvl="3"/>
            <a:r>
              <a:rPr lang="pt-PT" dirty="0"/>
              <a:t>Quarto nível</a:t>
            </a:r>
          </a:p>
          <a:p>
            <a:pPr lvl="4"/>
            <a:r>
              <a:rPr lang="pt-PT" dirty="0"/>
              <a:t>Quinto nível</a:t>
            </a:r>
            <a:endParaRPr lang="es-ES" dirty="0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289DA10A-F167-488F-8E2B-A0FE565022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C937220-A8C8-4E71-8BA2-4260C5636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D5E98D6-3F4E-4F5E-9BFB-DDFD9AC1E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C0D97B6-E32F-4D7D-B839-7C3B51F2640F}" type="slidenum">
              <a:rPr lang="es-ES" smtClean="0"/>
              <a:t>‹#›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04683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3" r:id="rId3"/>
    <p:sldLayoutId id="2147483651" r:id="rId4"/>
    <p:sldLayoutId id="2147483650" r:id="rId5"/>
    <p:sldLayoutId id="2147483667" r:id="rId6"/>
    <p:sldLayoutId id="2147483652" r:id="rId7"/>
    <p:sldLayoutId id="2147483660" r:id="rId8"/>
    <p:sldLayoutId id="2147483661" r:id="rId9"/>
    <p:sldLayoutId id="2147483662" r:id="rId10"/>
    <p:sldLayoutId id="2147483664" r:id="rId11"/>
    <p:sldLayoutId id="2147483672" r:id="rId12"/>
    <p:sldLayoutId id="2147483663" r:id="rId13"/>
    <p:sldLayoutId id="2147483668" r:id="rId14"/>
    <p:sldLayoutId id="2147483669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microsoft.com/office/2007/relationships/hdphoto" Target="../media/hdphoto1.wdp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png"/><Relationship Id="rId5" Type="http://schemas.microsoft.com/office/2007/relationships/hdphoto" Target="../media/hdphoto1.wdp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90419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9114" r="6441" b="8594"/>
          <a:stretch/>
        </p:blipFill>
        <p:spPr>
          <a:xfrm>
            <a:off x="0" y="457200"/>
            <a:ext cx="12172950" cy="6019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16DE346-B698-4B4C-B702-BFF553EE9D5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" t="24292" r="80234" b="69954"/>
          <a:stretch/>
        </p:blipFill>
        <p:spPr>
          <a:xfrm>
            <a:off x="711198" y="1567542"/>
            <a:ext cx="1860551" cy="420915"/>
          </a:xfrm>
          <a:prstGeom prst="rect">
            <a:avLst/>
          </a:prstGeom>
        </p:spPr>
      </p:pic>
      <p:pic>
        <p:nvPicPr>
          <p:cNvPr id="9" name="Picture 4" descr="Resultado de imagem para jav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4231" y="0"/>
            <a:ext cx="1454918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/>
          <p:cNvCxnSpPr>
            <a:cxnSpLocks/>
            <a:endCxn id="16" idx="3"/>
          </p:cNvCxnSpPr>
          <p:nvPr/>
        </p:nvCxnSpPr>
        <p:spPr>
          <a:xfrm flipH="1">
            <a:off x="2380343" y="963841"/>
            <a:ext cx="1788885" cy="687161"/>
          </a:xfrm>
          <a:prstGeom prst="straightConnector1">
            <a:avLst/>
          </a:prstGeom>
          <a:ln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1041399" y="1792516"/>
            <a:ext cx="1338944" cy="19594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ctangle 15"/>
          <p:cNvSpPr/>
          <p:nvPr/>
        </p:nvSpPr>
        <p:spPr>
          <a:xfrm>
            <a:off x="1041399" y="1567545"/>
            <a:ext cx="1338944" cy="166913"/>
          </a:xfrm>
          <a:prstGeom prst="rect">
            <a:avLst/>
          </a:prstGeom>
          <a:noFill/>
          <a:ln w="127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Rectangle 18"/>
          <p:cNvSpPr/>
          <p:nvPr/>
        </p:nvSpPr>
        <p:spPr>
          <a:xfrm>
            <a:off x="3748313" y="512540"/>
            <a:ext cx="1338944" cy="195942"/>
          </a:xfrm>
          <a:prstGeom prst="rect">
            <a:avLst/>
          </a:prstGeom>
          <a:noFill/>
          <a:ln w="127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89A526D5-C253-3648-A4F6-1EB35402B8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97" t="58333" r="6441" b="11980"/>
          <a:stretch/>
        </p:blipFill>
        <p:spPr>
          <a:xfrm>
            <a:off x="4169228" y="4057650"/>
            <a:ext cx="8022772" cy="21717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1CB5A5E-F121-6F42-B86A-DBC17A66B18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2044" t="14105" r="47180" b="80469"/>
          <a:stretch/>
        </p:blipFill>
        <p:spPr>
          <a:xfrm>
            <a:off x="4169228" y="822326"/>
            <a:ext cx="2703060" cy="39687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F58C36E4-E7D9-434E-BB50-227CE66FEB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66" t="62190" r="85498" b="35032"/>
          <a:stretch/>
        </p:blipFill>
        <p:spPr>
          <a:xfrm>
            <a:off x="711198" y="4339772"/>
            <a:ext cx="1175658" cy="203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89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72 0.00208 L 0.40677 0.16574 " pathEditMode="relative" rAng="0" ptsTypes="AA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052" y="8171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0" dur="500" fill="hold"/>
                                        <p:tgtEl>
                                          <p:spTgt spid="12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2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28 0.00231 L 0.42201 0.07361 " pathEditMode="relative" rAng="0" ptsTypes="AA">
                                      <p:cBhvr>
                                        <p:cTn id="2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0286" y="3565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F200"/>
                                      </p:to>
                                    </p:animClr>
                                    <p:set>
                                      <p:cBhvr>
                                        <p:cTn id="5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59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3346 -0.04583 L -0.17422 -0.29792 " pathEditMode="relative" rAng="0" ptsTypes="AA">
                                      <p:cBhvr>
                                        <p:cTn id="6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44" y="-12616"/>
                                    </p:animMotion>
                                  </p:childTnLst>
                                </p:cTn>
                              </p:par>
                              <p:par>
                                <p:cTn id="6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6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t="9374" r="16837" b="6959"/>
          <a:stretch/>
        </p:blipFill>
        <p:spPr>
          <a:xfrm>
            <a:off x="0" y="0"/>
            <a:ext cx="12192000" cy="6896101"/>
          </a:xfrm>
          <a:prstGeom prst="rect">
            <a:avLst/>
          </a:prstGeom>
        </p:spPr>
      </p:pic>
      <p:pic>
        <p:nvPicPr>
          <p:cNvPr id="11268" name="Picture 4" descr="Resultado de imagem para java"/>
          <p:cNvPicPr>
            <a:picLocks noChangeAspect="1" noChangeArrowheads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7082" y="-1"/>
            <a:ext cx="1454918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595086" y="2206171"/>
            <a:ext cx="3135086" cy="16110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/>
          <p:cNvCxnSpPr/>
          <p:nvPr/>
        </p:nvCxnSpPr>
        <p:spPr>
          <a:xfrm flipH="1">
            <a:off x="3048001" y="972457"/>
            <a:ext cx="3236685" cy="19449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 flipH="1">
            <a:off x="3047999" y="2580367"/>
            <a:ext cx="3236687" cy="74340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3047999" y="3291567"/>
            <a:ext cx="3236687" cy="2208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AE27E8DB-CE95-C446-9AE6-03ABA278F9AF}"/>
              </a:ext>
            </a:extLst>
          </p:cNvPr>
          <p:cNvSpPr/>
          <p:nvPr/>
        </p:nvSpPr>
        <p:spPr>
          <a:xfrm>
            <a:off x="595086" y="1252310"/>
            <a:ext cx="2290989" cy="219303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245AD36-CF8B-FA40-9875-8AE8A063B150}"/>
              </a:ext>
            </a:extLst>
          </p:cNvPr>
          <p:cNvSpPr/>
          <p:nvPr/>
        </p:nvSpPr>
        <p:spPr>
          <a:xfrm>
            <a:off x="4349253" y="0"/>
            <a:ext cx="2038577" cy="237672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46768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1" animBg="1"/>
      <p:bldP spid="9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905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/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88"/>
          <a:stretch/>
        </p:blipFill>
        <p:spPr>
          <a:xfrm>
            <a:off x="234950" y="-38101"/>
            <a:ext cx="5727700" cy="6858000"/>
          </a:xfrm>
          <a:prstGeom prst="rect">
            <a:avLst/>
          </a:prstGeom>
        </p:spPr>
      </p:pic>
      <p:pic>
        <p:nvPicPr>
          <p:cNvPr id="4" name="Picture 3"/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50" y="0"/>
            <a:ext cx="5727700" cy="6858000"/>
          </a:xfrm>
          <a:prstGeom prst="rect">
            <a:avLst/>
          </a:prstGeom>
        </p:spPr>
      </p:pic>
      <p:pic>
        <p:nvPicPr>
          <p:cNvPr id="10242" name="Picture 2" descr="Imagem relacionada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5753" y="0"/>
            <a:ext cx="1609859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57944" y="1233714"/>
            <a:ext cx="4934856" cy="39188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ctangle 6"/>
          <p:cNvSpPr/>
          <p:nvPr/>
        </p:nvSpPr>
        <p:spPr>
          <a:xfrm>
            <a:off x="965198" y="1748973"/>
            <a:ext cx="4934856" cy="544283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ectangle 7"/>
          <p:cNvSpPr/>
          <p:nvPr/>
        </p:nvSpPr>
        <p:spPr>
          <a:xfrm>
            <a:off x="7503885" y="1727198"/>
            <a:ext cx="1436915" cy="85634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ctangle 8"/>
          <p:cNvSpPr/>
          <p:nvPr/>
        </p:nvSpPr>
        <p:spPr>
          <a:xfrm>
            <a:off x="7605485" y="4426857"/>
            <a:ext cx="3454401" cy="362857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ctangle 9"/>
          <p:cNvSpPr/>
          <p:nvPr/>
        </p:nvSpPr>
        <p:spPr>
          <a:xfrm>
            <a:off x="7916281" y="5617029"/>
            <a:ext cx="2969433" cy="18868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99770A4-C457-0F4B-9290-229838BFFD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217" b="74633"/>
          <a:stretch/>
        </p:blipFill>
        <p:spPr>
          <a:xfrm>
            <a:off x="9286" y="762000"/>
            <a:ext cx="10379099" cy="2452688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B79EE73-FD01-2848-A2CE-AF1D37A5E6BD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7" t="11393" r="21069" b="68898"/>
          <a:stretch/>
        </p:blipFill>
        <p:spPr>
          <a:xfrm>
            <a:off x="5257800" y="600075"/>
            <a:ext cx="5399948" cy="33029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4A8945D-930F-C84D-803B-4E9C803C39F9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368" t="68055" r="592" b="1085"/>
          <a:stretch/>
        </p:blipFill>
        <p:spPr>
          <a:xfrm>
            <a:off x="3837532" y="3052631"/>
            <a:ext cx="7987755" cy="3262444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0C89AED-0B60-8844-80F5-DD7EA6ABB5A3}"/>
              </a:ext>
            </a:extLst>
          </p:cNvPr>
          <p:cNvPicPr/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" b="1700"/>
          <a:stretch/>
        </p:blipFill>
        <p:spPr>
          <a:xfrm>
            <a:off x="4152900" y="-335902"/>
            <a:ext cx="4000500" cy="7408506"/>
          </a:xfrm>
          <a:prstGeom prst="rect">
            <a:avLst/>
          </a:prstGeom>
          <a:ln>
            <a:noFill/>
          </a:ln>
          <a:effectLst>
            <a:glow>
              <a:schemeClr val="accent1">
                <a:alpha val="40000"/>
              </a:schemeClr>
            </a:glow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2838743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45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7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4515"/>
            <a:ext cx="12192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442683" y="1342574"/>
            <a:ext cx="776517" cy="13788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5268687" y="1596571"/>
            <a:ext cx="2641599" cy="2322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6" name="Straight Arrow Connector 5"/>
          <p:cNvCxnSpPr>
            <a:stCxn id="3" idx="3"/>
          </p:cNvCxnSpPr>
          <p:nvPr/>
        </p:nvCxnSpPr>
        <p:spPr>
          <a:xfrm>
            <a:off x="1219200" y="1411516"/>
            <a:ext cx="4005943" cy="2866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563000BA-1EBB-0741-B29A-BDA95DC1A5B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887185"/>
            <a:ext cx="11887200" cy="1651000"/>
          </a:xfrm>
          <a:prstGeom prst="rect">
            <a:avLst/>
          </a:prstGeom>
          <a:ln w="762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883314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1" animBg="1"/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creen Shot 2020-01-22 at 15.06.2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87237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602340" y="1371603"/>
            <a:ext cx="834574" cy="39914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Rectangle 3"/>
          <p:cNvSpPr/>
          <p:nvPr/>
        </p:nvSpPr>
        <p:spPr>
          <a:xfrm>
            <a:off x="5259044" y="1571173"/>
            <a:ext cx="2462556" cy="50437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5" name="Straight Arrow Connector 4"/>
          <p:cNvCxnSpPr>
            <a:stCxn id="3" idx="3"/>
            <a:endCxn id="4" idx="1"/>
          </p:cNvCxnSpPr>
          <p:nvPr/>
        </p:nvCxnSpPr>
        <p:spPr>
          <a:xfrm>
            <a:off x="1436914" y="1571173"/>
            <a:ext cx="3822130" cy="252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602340" y="1785257"/>
            <a:ext cx="2194148" cy="1609274"/>
          </a:xfrm>
          <a:prstGeom prst="rect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17C55E-EF7E-A646-BC07-56C2A31EE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8" y="939800"/>
            <a:ext cx="12001500" cy="3606800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03626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001302" y="1298805"/>
            <a:ext cx="2590803" cy="399140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ctangle 4"/>
          <p:cNvSpPr/>
          <p:nvPr/>
        </p:nvSpPr>
        <p:spPr>
          <a:xfrm>
            <a:off x="1089023" y="3730174"/>
            <a:ext cx="914404" cy="537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ctangle 5"/>
          <p:cNvSpPr/>
          <p:nvPr/>
        </p:nvSpPr>
        <p:spPr>
          <a:xfrm>
            <a:off x="1618342" y="5972631"/>
            <a:ext cx="3780971" cy="53702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E7D24B6-D11D-914F-977C-01F6C8E26D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93" y="149290"/>
            <a:ext cx="6825840" cy="6368553"/>
          </a:xfrm>
          <a:prstGeom prst="rect">
            <a:avLst/>
          </a:prstGeom>
          <a:ln w="5715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2920002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O que é </a:t>
            </a:r>
            <a:r>
              <a:rPr lang="pt-BR" sz="4000" b="1" dirty="0" err="1">
                <a:solidFill>
                  <a:schemeClr val="bg1"/>
                </a:solidFill>
              </a:rPr>
              <a:t>GraphQL</a:t>
            </a:r>
            <a:r>
              <a:rPr lang="pt-BR" sz="4000" b="1" dirty="0">
                <a:solidFill>
                  <a:schemeClr val="bg1"/>
                </a:solidFill>
              </a:rPr>
              <a:t>?</a:t>
            </a:r>
            <a:endParaRPr lang="pt-BR" sz="40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É uma linguagem de consulta para </a:t>
            </a:r>
            <a:r>
              <a:rPr lang="pt-BR" sz="2800" dirty="0" err="1">
                <a:solidFill>
                  <a:schemeClr val="bg1"/>
                </a:solidFill>
              </a:rPr>
              <a:t>APIs</a:t>
            </a:r>
            <a:r>
              <a:rPr lang="pt-BR" sz="2800" dirty="0">
                <a:solidFill>
                  <a:schemeClr val="bg1"/>
                </a:solidFill>
              </a:rPr>
              <a:t>. </a:t>
            </a:r>
          </a:p>
          <a:p>
            <a:pPr algn="just"/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Tem poder de solicitar exatamente o que eles precisam. </a:t>
            </a:r>
          </a:p>
          <a:p>
            <a:pPr algn="just"/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Facilita a evolução das </a:t>
            </a:r>
            <a:r>
              <a:rPr lang="pt-BR" sz="2800" dirty="0" err="1">
                <a:solidFill>
                  <a:schemeClr val="bg1"/>
                </a:solidFill>
              </a:rPr>
              <a:t>APIs</a:t>
            </a:r>
            <a:r>
              <a:rPr lang="pt-BR" sz="2800" dirty="0">
                <a:solidFill>
                  <a:schemeClr val="bg1"/>
                </a:solidFill>
              </a:rPr>
              <a:t> ao longo do tempo.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Fornece poderosas ferramentas ao desenvolvedor.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343259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Origem</a:t>
            </a:r>
            <a:endParaRPr lang="pt-BR" sz="40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</a:rPr>
              <a:t>O </a:t>
            </a:r>
            <a:r>
              <a:rPr lang="pt-BR" sz="2800" dirty="0" err="1">
                <a:solidFill>
                  <a:schemeClr val="bg1"/>
                </a:solidFill>
              </a:rPr>
              <a:t>GraphQL</a:t>
            </a:r>
            <a:r>
              <a:rPr lang="pt-BR" sz="2800" dirty="0">
                <a:solidFill>
                  <a:schemeClr val="bg1"/>
                </a:solidFill>
              </a:rPr>
              <a:t> nasceu dentro do </a:t>
            </a:r>
            <a:r>
              <a:rPr lang="pt-BR" sz="2800" dirty="0" err="1">
                <a:solidFill>
                  <a:srgbClr val="00B0F0"/>
                </a:solidFill>
              </a:rPr>
              <a:t>Facebook</a:t>
            </a:r>
            <a:r>
              <a:rPr lang="pt-BR" sz="2800" dirty="0">
                <a:solidFill>
                  <a:schemeClr val="bg1"/>
                </a:solidFill>
              </a:rPr>
              <a:t> a partir de uma necessidade técnica do time de engenharia de software. Quando criavam os aplicativos móveis do </a:t>
            </a:r>
            <a:r>
              <a:rPr lang="pt-BR" sz="2800" dirty="0" err="1">
                <a:solidFill>
                  <a:schemeClr val="bg1"/>
                </a:solidFill>
              </a:rPr>
              <a:t>Facebook</a:t>
            </a:r>
            <a:r>
              <a:rPr lang="pt-BR" sz="2800" dirty="0">
                <a:solidFill>
                  <a:schemeClr val="bg1"/>
                </a:solidFill>
              </a:rPr>
              <a:t>, precisavam de uma API de busca de dados suficientemente poderosa, mas simples o suficiente para ser fácil de aprender e usar pelo desenvolvedores.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573039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GraphQL</a:t>
            </a:r>
            <a:r>
              <a:rPr lang="pt-BR" sz="4000" b="1" dirty="0">
                <a:solidFill>
                  <a:schemeClr val="bg1"/>
                </a:solidFill>
              </a:rPr>
              <a:t> NÃO é…</a:t>
            </a:r>
            <a:endParaRPr lang="pt-BR" sz="4000" dirty="0">
              <a:solidFill>
                <a:schemeClr val="bg1"/>
              </a:solidFill>
            </a:endParaRPr>
          </a:p>
          <a:p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Não é um banco de dados.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Não substitui o SQL.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Não é uma ferramenta do lado do servidor.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dirty="0">
                <a:solidFill>
                  <a:schemeClr val="bg1"/>
                </a:solidFill>
              </a:rPr>
              <a:t>Não é específico do </a:t>
            </a:r>
            <a:r>
              <a:rPr lang="pt-BR" sz="2800" dirty="0" err="1">
                <a:solidFill>
                  <a:schemeClr val="bg1"/>
                </a:solidFill>
              </a:rPr>
              <a:t>React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862446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11"/>
                    </a14:imgEffect>
                  </a14:imgLayer>
                </a14:imgProps>
              </a:ext>
            </a:extLst>
          </a:blip>
          <a:srcRect l="3455" t="3841" r="8145" b="9093"/>
          <a:stretch/>
        </p:blipFill>
        <p:spPr>
          <a:xfrm>
            <a:off x="-1" y="0"/>
            <a:ext cx="12384741" cy="68580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Esquema</a:t>
            </a:r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algn="just"/>
            <a:endParaRPr lang="pt-BR" sz="2800" dirty="0">
              <a:solidFill>
                <a:schemeClr val="bg1"/>
              </a:solidFill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</a:rPr>
              <a:t>O </a:t>
            </a:r>
            <a:r>
              <a:rPr lang="pt-BR" sz="2800" b="1" dirty="0">
                <a:solidFill>
                  <a:schemeClr val="bg1"/>
                </a:solidFill>
              </a:rPr>
              <a:t>esquema</a:t>
            </a:r>
            <a:r>
              <a:rPr lang="pt-BR" sz="2800" dirty="0">
                <a:solidFill>
                  <a:schemeClr val="bg1"/>
                </a:solidFill>
              </a:rPr>
              <a:t> do </a:t>
            </a:r>
            <a:r>
              <a:rPr lang="pt-BR" sz="2800" dirty="0" err="1">
                <a:solidFill>
                  <a:schemeClr val="bg1"/>
                </a:solidFill>
              </a:rPr>
              <a:t>GraphQL</a:t>
            </a:r>
            <a:r>
              <a:rPr lang="pt-BR" sz="2800" dirty="0">
                <a:solidFill>
                  <a:schemeClr val="bg1"/>
                </a:solidFill>
              </a:rPr>
              <a:t> é direto e formado com 03 tipos principais que suportam conjuntos distintos de ações:</a:t>
            </a:r>
          </a:p>
          <a:p>
            <a:pPr algn="just"/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bg1"/>
                </a:solidFill>
              </a:rPr>
              <a:t>Mutation</a:t>
            </a:r>
            <a:r>
              <a:rPr lang="pt-BR" sz="2800" b="1" dirty="0">
                <a:solidFill>
                  <a:schemeClr val="bg1"/>
                </a:solidFill>
              </a:rPr>
              <a:t>: </a:t>
            </a:r>
            <a:r>
              <a:rPr lang="pt-BR" sz="2800" dirty="0">
                <a:solidFill>
                  <a:schemeClr val="bg1"/>
                </a:solidFill>
              </a:rPr>
              <a:t>criar, atualizar e excluir dados.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>
                <a:solidFill>
                  <a:schemeClr val="bg1"/>
                </a:solidFill>
              </a:rPr>
              <a:t>Query: </a:t>
            </a:r>
            <a:r>
              <a:rPr lang="pt-BR" sz="2800" dirty="0">
                <a:solidFill>
                  <a:schemeClr val="bg1"/>
                </a:solidFill>
              </a:rPr>
              <a:t>solicitar os dados do </a:t>
            </a:r>
            <a:r>
              <a:rPr lang="pt-BR" sz="2800" dirty="0" err="1">
                <a:solidFill>
                  <a:schemeClr val="bg1"/>
                </a:solidFill>
              </a:rPr>
              <a:t>backend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  <a:p>
            <a:pPr marL="457200" indent="-457200" algn="just">
              <a:buFont typeface="Arial" panose="020B0604020202020204" pitchFamily="34" charset="0"/>
              <a:buChar char="•"/>
            </a:pPr>
            <a:endParaRPr lang="pt-BR" sz="2800" dirty="0">
              <a:solidFill>
                <a:schemeClr val="bg1"/>
              </a:solidFill>
            </a:endParaRPr>
          </a:p>
          <a:p>
            <a:pPr marL="457200" indent="-457200" algn="just">
              <a:buFont typeface="Arial" panose="020B0604020202020204" pitchFamily="34" charset="0"/>
              <a:buChar char="•"/>
            </a:pPr>
            <a:r>
              <a:rPr lang="pt-BR" sz="2800" b="1" dirty="0" err="1">
                <a:solidFill>
                  <a:schemeClr val="bg1"/>
                </a:solidFill>
              </a:rPr>
              <a:t>Subscription</a:t>
            </a:r>
            <a:r>
              <a:rPr lang="pt-BR" sz="2800" b="1" dirty="0">
                <a:solidFill>
                  <a:schemeClr val="bg1"/>
                </a:solidFill>
              </a:rPr>
              <a:t>: </a:t>
            </a:r>
            <a:r>
              <a:rPr lang="pt-BR" sz="2800" dirty="0">
                <a:solidFill>
                  <a:schemeClr val="bg1"/>
                </a:solidFill>
              </a:rPr>
              <a:t>relacionamento em tempo real com o servidor. </a:t>
            </a:r>
          </a:p>
          <a:p>
            <a:pPr algn="just"/>
            <a:r>
              <a:rPr lang="pt-BR" sz="2800" dirty="0">
                <a:solidFill>
                  <a:schemeClr val="bg1"/>
                </a:solidFill>
              </a:rPr>
              <a:t>                             (via </a:t>
            </a:r>
            <a:r>
              <a:rPr lang="pt-BR" sz="2800" dirty="0" err="1">
                <a:solidFill>
                  <a:schemeClr val="bg1"/>
                </a:solidFill>
              </a:rPr>
              <a:t>WebSocket</a:t>
            </a:r>
            <a:r>
              <a:rPr lang="pt-BR" sz="2800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748898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l="3455" t="3841" r="8145" b="9093"/>
          <a:stretch/>
        </p:blipFill>
        <p:spPr>
          <a:xfrm>
            <a:off x="-1" y="0"/>
            <a:ext cx="12384741" cy="6858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967C07-4A9F-2240-98E9-1F472B569DB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l="7161" t="43540" r="71083" b="15758"/>
          <a:stretch/>
        </p:blipFill>
        <p:spPr>
          <a:xfrm>
            <a:off x="519289" y="3127022"/>
            <a:ext cx="3048000" cy="320604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C2E036-0D32-384C-9916-03AF6866AA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l="8273" t="28205" r="50653" b="56460"/>
          <a:stretch/>
        </p:blipFill>
        <p:spPr>
          <a:xfrm>
            <a:off x="674916" y="1919111"/>
            <a:ext cx="5754460" cy="1207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E736FEC-FF2E-5841-84B3-AFC5CDED05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Blur radius="0"/>
                    </a14:imgEffect>
                  </a14:imgLayer>
                </a14:imgProps>
              </a:ext>
            </a:extLst>
          </a:blip>
          <a:srcRect l="8272" t="8141" r="73339" b="73678"/>
          <a:stretch/>
        </p:blipFill>
        <p:spPr>
          <a:xfrm>
            <a:off x="674915" y="338666"/>
            <a:ext cx="2576286" cy="1432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565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711 0.02755 L 0.33359 0.33172 " pathEditMode="relative" rAng="0" ptsTypes="AA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818" y="15208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</p:cBhvr>
                                      <p:by x="400000" y="4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18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704 0.01158 L 0.21263 0.11343 " pathEditMode="relative" rAng="0" ptsTypes="AA">
                                      <p:cBhvr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977" y="5093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9" dur="500" fill="hold"/>
                                        <p:tgtEl>
                                          <p:spTgt spid="8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34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chemeClr val="accent1"/>
                                      </p:to>
                                    </p:animClr>
                                    <p:set>
                                      <p:cBhvr>
                                        <p:cTn id="3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64 0.01459 L 0.3375 -0.21203 " pathEditMode="relative" rAng="0" ptsTypes="AA">
                                      <p:cBhvr>
                                        <p:cTn id="4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055" y="-11343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</p:cBhvr>
                                      <p:by x="200000" y="2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"/>
                                      </p:to>
                                    </p:set>
                                    <p:animEffect filter="image" prLst="opacity: 0">
                                      <p:cBhvr rctx="IE">
                                        <p:cTn id="5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-1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Subscriptions</a:t>
            </a:r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algn="just"/>
            <a:endParaRPr lang="pt-BR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94904" y="2495550"/>
            <a:ext cx="393894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2800" dirty="0">
                <a:solidFill>
                  <a:schemeClr val="bg1"/>
                </a:solidFill>
              </a:rPr>
              <a:t>Utiliza um tópico que um cliente pode ouvir para ser notificado sobre mensagens adicionadas a um canal específico</a:t>
            </a:r>
          </a:p>
          <a:p>
            <a:endParaRPr lang="pt-BR" dirty="0"/>
          </a:p>
        </p:txBody>
      </p:sp>
      <p:sp>
        <p:nvSpPr>
          <p:cNvPr id="8" name="Rectangle 7"/>
          <p:cNvSpPr/>
          <p:nvPr/>
        </p:nvSpPr>
        <p:spPr>
          <a:xfrm>
            <a:off x="5448300" y="4743450"/>
            <a:ext cx="6477000" cy="2114550"/>
          </a:xfrm>
          <a:prstGeom prst="rect">
            <a:avLst/>
          </a:prstGeom>
          <a:noFill/>
          <a:ln>
            <a:noFill/>
          </a:ln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err="1">
                <a:solidFill>
                  <a:schemeClr val="bg1"/>
                </a:solidFill>
                <a:cs typeface="Courier New" panose="02070309020205020404" pitchFamily="49" charset="0"/>
              </a:rPr>
              <a:t>Exemplo</a:t>
            </a: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 de </a:t>
            </a:r>
            <a:r>
              <a:rPr lang="en-US" dirty="0" err="1">
                <a:solidFill>
                  <a:schemeClr val="bg1"/>
                </a:solidFill>
                <a:cs typeface="Courier New" panose="02070309020205020404" pitchFamily="49" charset="0"/>
              </a:rPr>
              <a:t>código</a:t>
            </a:r>
            <a:r>
              <a:rPr lang="en-US" dirty="0">
                <a:solidFill>
                  <a:schemeClr val="bg1"/>
                </a:solidFill>
                <a:cs typeface="Courier New" panose="02070309020205020404" pitchFamily="49" charset="0"/>
              </a:rPr>
              <a:t>:</a:t>
            </a:r>
          </a:p>
          <a:p>
            <a:endParaRPr lang="pt-BR" dirty="0">
              <a:solidFill>
                <a:schemeClr val="bg1"/>
              </a:solidFill>
              <a:cs typeface="Courier New" panose="02070309020205020404" pitchFamily="49" charset="0"/>
            </a:endParaRPr>
          </a:p>
          <a:p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// server/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schema.js</a:t>
            </a:r>
            <a:b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type Subscription {</a:t>
            </a:r>
            <a:b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</a:t>
            </a:r>
            <a:r>
              <a:rPr lang="en-US" sz="2000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messageAdded</a:t>
            </a:r>
            <a:r>
              <a:rPr lang="en-US" sz="20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(id: ID!): Message</a:t>
            </a:r>
            <a:b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800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pt-BR" sz="2800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C9DD43D-7BEF-B04C-B95B-AC2469F03242}"/>
              </a:ext>
            </a:extLst>
          </p:cNvPr>
          <p:cNvSpPr/>
          <p:nvPr/>
        </p:nvSpPr>
        <p:spPr>
          <a:xfrm>
            <a:off x="8896350" y="357187"/>
            <a:ext cx="3028950" cy="1900977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Client 1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8349A7-9CDD-0C4E-8873-C2075B77B067}"/>
              </a:ext>
            </a:extLst>
          </p:cNvPr>
          <p:cNvSpPr/>
          <p:nvPr/>
        </p:nvSpPr>
        <p:spPr>
          <a:xfrm>
            <a:off x="4824404" y="357186"/>
            <a:ext cx="3028950" cy="438626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Server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E1919FA-FB53-5B49-93DE-5EDF73563B5E}"/>
              </a:ext>
            </a:extLst>
          </p:cNvPr>
          <p:cNvSpPr/>
          <p:nvPr/>
        </p:nvSpPr>
        <p:spPr>
          <a:xfrm>
            <a:off x="5248266" y="721168"/>
            <a:ext cx="2181225" cy="1097757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Mutation</a:t>
            </a:r>
          </a:p>
        </p:txBody>
      </p:sp>
      <p:sp>
        <p:nvSpPr>
          <p:cNvPr id="6" name="Left Arrow 5">
            <a:extLst>
              <a:ext uri="{FF2B5EF4-FFF2-40B4-BE49-F238E27FC236}">
                <a16:creationId xmlns:a16="http://schemas.microsoft.com/office/drawing/2014/main" id="{BAEDC70F-D054-AD44-BA9D-FB8BE0A35C7E}"/>
              </a:ext>
            </a:extLst>
          </p:cNvPr>
          <p:cNvSpPr/>
          <p:nvPr/>
        </p:nvSpPr>
        <p:spPr>
          <a:xfrm>
            <a:off x="7540483" y="1079546"/>
            <a:ext cx="1989279" cy="450695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mutation</a:t>
            </a:r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C494282-F45E-5D42-9AC5-131F98C9937F}"/>
              </a:ext>
            </a:extLst>
          </p:cNvPr>
          <p:cNvSpPr/>
          <p:nvPr/>
        </p:nvSpPr>
        <p:spPr>
          <a:xfrm>
            <a:off x="8896350" y="2739236"/>
            <a:ext cx="3028950" cy="2004213"/>
          </a:xfrm>
          <a:prstGeom prst="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Client N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57480E47-8970-F243-8236-59824749D26A}"/>
              </a:ext>
            </a:extLst>
          </p:cNvPr>
          <p:cNvSpPr/>
          <p:nvPr/>
        </p:nvSpPr>
        <p:spPr>
          <a:xfrm>
            <a:off x="9384506" y="3077519"/>
            <a:ext cx="2052638" cy="1376159"/>
          </a:xfrm>
          <a:prstGeom prst="ellipse">
            <a:avLst/>
          </a:prstGeom>
          <a:gradFill flip="none" rotWithShape="1">
            <a:gsLst>
              <a:gs pos="0">
                <a:srgbClr val="FBFBFB">
                  <a:shade val="30000"/>
                  <a:satMod val="115000"/>
                </a:srgbClr>
              </a:gs>
              <a:gs pos="50000">
                <a:srgbClr val="FBFBFB">
                  <a:shade val="67500"/>
                  <a:satMod val="115000"/>
                </a:srgbClr>
              </a:gs>
              <a:gs pos="100000">
                <a:srgbClr val="FBFBF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Exibi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que João </a:t>
            </a:r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está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online </a:t>
            </a:r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049B5C2E-EB03-6F45-8E13-3361E303F337}"/>
              </a:ext>
            </a:extLst>
          </p:cNvPr>
          <p:cNvSpPr/>
          <p:nvPr/>
        </p:nvSpPr>
        <p:spPr>
          <a:xfrm rot="10800000">
            <a:off x="7419960" y="3556248"/>
            <a:ext cx="1927164" cy="450695"/>
          </a:xfrm>
          <a:prstGeom prst="leftArrow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A6E06AE8-7035-D24C-B819-F36664F2E079}"/>
              </a:ext>
            </a:extLst>
          </p:cNvPr>
          <p:cNvSpPr/>
          <p:nvPr/>
        </p:nvSpPr>
        <p:spPr>
          <a:xfrm>
            <a:off x="9384506" y="581968"/>
            <a:ext cx="2052638" cy="1376159"/>
          </a:xfrm>
          <a:prstGeom prst="ellipse">
            <a:avLst/>
          </a:prstGeom>
          <a:gradFill flip="none" rotWithShape="1">
            <a:gsLst>
              <a:gs pos="0">
                <a:srgbClr val="FBFBFB">
                  <a:shade val="30000"/>
                  <a:satMod val="115000"/>
                </a:srgbClr>
              </a:gs>
              <a:gs pos="50000">
                <a:srgbClr val="FBFBFB">
                  <a:shade val="67500"/>
                  <a:satMod val="115000"/>
                </a:srgbClr>
              </a:gs>
              <a:gs pos="100000">
                <a:srgbClr val="FBFBFB">
                  <a:shade val="100000"/>
                  <a:satMod val="115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Client event</a:t>
            </a:r>
          </a:p>
          <a:p>
            <a:pPr algn="ctr"/>
            <a:r>
              <a:rPr lang="en-US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Exemplo</a:t>
            </a:r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João online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CF9B42-E91D-9D47-A43F-67A67761B55F}"/>
              </a:ext>
            </a:extLst>
          </p:cNvPr>
          <p:cNvSpPr/>
          <p:nvPr/>
        </p:nvSpPr>
        <p:spPr>
          <a:xfrm>
            <a:off x="5248266" y="3218359"/>
            <a:ext cx="2181225" cy="1097757"/>
          </a:xfrm>
          <a:prstGeom prst="roundRect">
            <a:avLst/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Run Subscription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37FEBE5-42BC-0449-A18D-705C7ACB532A}"/>
              </a:ext>
            </a:extLst>
          </p:cNvPr>
          <p:cNvGrpSpPr/>
          <p:nvPr/>
        </p:nvGrpSpPr>
        <p:grpSpPr>
          <a:xfrm>
            <a:off x="4958422" y="1873796"/>
            <a:ext cx="2240742" cy="1216406"/>
            <a:chOff x="4958422" y="1873796"/>
            <a:chExt cx="2240742" cy="1216406"/>
          </a:xfrm>
        </p:grpSpPr>
        <p:sp>
          <p:nvSpPr>
            <p:cNvPr id="13" name="Down Arrow 12">
              <a:extLst>
                <a:ext uri="{FF2B5EF4-FFF2-40B4-BE49-F238E27FC236}">
                  <a16:creationId xmlns:a16="http://schemas.microsoft.com/office/drawing/2014/main" id="{C36A928E-3D7D-B74B-ADA0-2B71CF70B04C}"/>
                </a:ext>
              </a:extLst>
            </p:cNvPr>
            <p:cNvSpPr/>
            <p:nvPr/>
          </p:nvSpPr>
          <p:spPr>
            <a:xfrm>
              <a:off x="5448300" y="1873796"/>
              <a:ext cx="200025" cy="1216406"/>
            </a:xfrm>
            <a:prstGeom prst="downArrow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DE5CBC-89AA-D341-B9DD-24051F550AF3}"/>
                </a:ext>
              </a:extLst>
            </p:cNvPr>
            <p:cNvSpPr txBox="1"/>
            <p:nvPr/>
          </p:nvSpPr>
          <p:spPr>
            <a:xfrm>
              <a:off x="4958422" y="1928078"/>
              <a:ext cx="22407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Trigger Subscription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CF40DDC9-0C64-3F47-B4FF-75FA2A24AE0D}"/>
              </a:ext>
            </a:extLst>
          </p:cNvPr>
          <p:cNvSpPr txBox="1"/>
          <p:nvPr/>
        </p:nvSpPr>
        <p:spPr>
          <a:xfrm>
            <a:off x="7731849" y="3596929"/>
            <a:ext cx="1360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WebSocket</a:t>
            </a:r>
          </a:p>
        </p:txBody>
      </p:sp>
    </p:spTree>
    <p:extLst>
      <p:ext uri="{BB962C8B-B14F-4D97-AF65-F5344CB8AC3E}">
        <p14:creationId xmlns:p14="http://schemas.microsoft.com/office/powerpoint/2010/main" val="31658613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7" dur="2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F2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6" grpId="0" animBg="1"/>
      <p:bldP spid="14" grpId="0" animBg="1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3" y="0"/>
            <a:ext cx="1222641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 err="1">
                <a:solidFill>
                  <a:schemeClr val="bg1"/>
                </a:solidFill>
              </a:rPr>
              <a:t>GraphQL</a:t>
            </a:r>
            <a:r>
              <a:rPr lang="pt-BR" sz="4000" b="1" dirty="0">
                <a:solidFill>
                  <a:schemeClr val="bg1"/>
                </a:solidFill>
              </a:rPr>
              <a:t> </a:t>
            </a:r>
            <a:r>
              <a:rPr lang="pt-BR" sz="4000" b="1" dirty="0" err="1">
                <a:solidFill>
                  <a:schemeClr val="bg1"/>
                </a:solidFill>
              </a:rPr>
              <a:t>vs</a:t>
            </a:r>
            <a:r>
              <a:rPr lang="pt-BR" sz="4000" b="1" dirty="0">
                <a:solidFill>
                  <a:schemeClr val="bg1"/>
                </a:solidFill>
              </a:rPr>
              <a:t> REST</a:t>
            </a:r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pPr algn="just"/>
            <a:endParaRPr lang="pt-BR" sz="2800" dirty="0"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509926"/>
              </p:ext>
            </p:extLst>
          </p:nvPr>
        </p:nvGraphicFramePr>
        <p:xfrm>
          <a:off x="1657350" y="2019299"/>
          <a:ext cx="8648700" cy="4648199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2380182">
                  <a:extLst>
                    <a:ext uri="{9D8B030D-6E8A-4147-A177-3AD203B41FA5}">
                      <a16:colId xmlns:a16="http://schemas.microsoft.com/office/drawing/2014/main" val="1262107454"/>
                    </a:ext>
                  </a:extLst>
                </a:gridCol>
                <a:gridCol w="3284863">
                  <a:extLst>
                    <a:ext uri="{9D8B030D-6E8A-4147-A177-3AD203B41FA5}">
                      <a16:colId xmlns:a16="http://schemas.microsoft.com/office/drawing/2014/main" val="2525319823"/>
                    </a:ext>
                  </a:extLst>
                </a:gridCol>
                <a:gridCol w="2983655">
                  <a:extLst>
                    <a:ext uri="{9D8B030D-6E8A-4147-A177-3AD203B41FA5}">
                      <a16:colId xmlns:a16="http://schemas.microsoft.com/office/drawing/2014/main" val="3010456521"/>
                    </a:ext>
                  </a:extLst>
                </a:gridCol>
              </a:tblGrid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rgbClr val="FFFF00"/>
                          </a:solidFill>
                          <a:effectLst/>
                        </a:rPr>
                        <a:t>Descrição</a:t>
                      </a:r>
                      <a:endParaRPr lang="pt-BR" sz="180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rgbClr val="FFFF00"/>
                          </a:solidFill>
                          <a:effectLst/>
                        </a:rPr>
                        <a:t>GraphQL</a:t>
                      </a:r>
                      <a:endParaRPr lang="pt-BR" sz="18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rgbClr val="FFFF00"/>
                          </a:solidFill>
                          <a:effectLst/>
                        </a:rPr>
                        <a:t>REST</a:t>
                      </a:r>
                      <a:endParaRPr lang="pt-BR" sz="1800" dirty="0">
                        <a:solidFill>
                          <a:srgbClr val="FFFF00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96362754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Endpoint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Single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Multiple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81008424"/>
                  </a:ext>
                </a:extLst>
              </a:tr>
              <a:tr h="871538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HTTP Semântica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Query, Mutation, Subscription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GET, POST, PUT, DELETE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8524641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Códigos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 HTTP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Código 200 único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Diversos</a:t>
                      </a: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sz="1800" dirty="0" err="1">
                          <a:solidFill>
                            <a:schemeClr val="bg1"/>
                          </a:solidFill>
                          <a:effectLst/>
                        </a:rPr>
                        <a:t>códigos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19915261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Cacheable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Não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Sim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59694950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Stateless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Sim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Sim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2952992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Overfetching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Não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Sim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79885135"/>
                  </a:ext>
                </a:extLst>
              </a:tr>
              <a:tr h="53952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Underfetching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>
                          <a:solidFill>
                            <a:schemeClr val="bg1"/>
                          </a:solidFill>
                          <a:effectLst/>
                        </a:rPr>
                        <a:t>Não</a:t>
                      </a:r>
                      <a:endParaRPr lang="pt-BR" sz="180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800" dirty="0">
                          <a:solidFill>
                            <a:schemeClr val="bg1"/>
                          </a:solidFill>
                          <a:effectLst/>
                        </a:rPr>
                        <a:t>Sim</a:t>
                      </a:r>
                      <a:endParaRPr lang="pt-BR" sz="1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7150" marR="57150" marT="57150" marB="5715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34159155"/>
                  </a:ext>
                </a:extLst>
              </a:tr>
            </a:tbl>
          </a:graphicData>
        </a:graphic>
      </p:graphicFrame>
      <p:pic>
        <p:nvPicPr>
          <p:cNvPr id="5" name="WhatsApp Video 2020-01-24 at 2.18.01 PM">
            <a:hlinkClick r:id="" action="ppaction://media"/>
            <a:extLst>
              <a:ext uri="{FF2B5EF4-FFF2-40B4-BE49-F238E27FC236}">
                <a16:creationId xmlns:a16="http://schemas.microsoft.com/office/drawing/2014/main" id="{EA903C7F-D1C9-DC4D-9404-C4F8CAF06DB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873500" y="2429614"/>
            <a:ext cx="3526885" cy="2653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30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22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  <p:cmd type="call" cmd="stop">
                                      <p:cBhvr>
                                        <p:cTn id="16" dur="1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2" repeatCount="3000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Resultado de imagem para graphQL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25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936" t="-1" r="3467" b="1"/>
          <a:stretch/>
        </p:blipFill>
        <p:spPr bwMode="auto">
          <a:xfrm>
            <a:off x="-34414" y="0"/>
            <a:ext cx="12226413" cy="68623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4904" y="1119391"/>
            <a:ext cx="11767778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4000" b="1" dirty="0">
                <a:solidFill>
                  <a:schemeClr val="bg1"/>
                </a:solidFill>
              </a:rPr>
              <a:t>Benefícios para o mundo Santander.</a:t>
            </a:r>
            <a:r>
              <a:rPr lang="pt-BR" sz="2800" dirty="0">
                <a:solidFill>
                  <a:schemeClr val="bg1"/>
                </a:solidFill>
              </a:rPr>
              <a:t> </a:t>
            </a:r>
          </a:p>
          <a:p>
            <a:endParaRPr lang="pt-BR" sz="2800" dirty="0">
              <a:solidFill>
                <a:schemeClr val="bg1"/>
              </a:solidFill>
            </a:endParaRPr>
          </a:p>
          <a:p>
            <a:pPr algn="just"/>
            <a:r>
              <a:rPr lang="pt-BR" sz="2800" dirty="0">
                <a:solidFill>
                  <a:schemeClr val="bg1"/>
                </a:solidFill>
              </a:rPr>
              <a:t>Hoje com </a:t>
            </a:r>
            <a:r>
              <a:rPr lang="pt-BR" sz="2800" dirty="0">
                <a:solidFill>
                  <a:srgbClr val="FFFF00"/>
                </a:solidFill>
              </a:rPr>
              <a:t>REST</a:t>
            </a:r>
            <a:r>
              <a:rPr lang="pt-BR" sz="2800" dirty="0">
                <a:solidFill>
                  <a:schemeClr val="bg1"/>
                </a:solidFill>
              </a:rPr>
              <a:t> temos que criar </a:t>
            </a:r>
            <a:r>
              <a:rPr lang="pt-BR" sz="2800" dirty="0" err="1">
                <a:solidFill>
                  <a:schemeClr val="bg1"/>
                </a:solidFill>
              </a:rPr>
              <a:t>APIs</a:t>
            </a:r>
            <a:r>
              <a:rPr lang="pt-BR" sz="2800" dirty="0">
                <a:solidFill>
                  <a:schemeClr val="bg1"/>
                </a:solidFill>
              </a:rPr>
              <a:t> específicas para cada tipo de canal, devido o excesso ou falta de informação, tornando essa </a:t>
            </a:r>
            <a:r>
              <a:rPr lang="pt-BR" sz="2800" dirty="0" err="1">
                <a:solidFill>
                  <a:srgbClr val="FFFF00"/>
                </a:solidFill>
              </a:rPr>
              <a:t>APIs</a:t>
            </a:r>
            <a:r>
              <a:rPr lang="pt-BR" sz="2800" dirty="0">
                <a:solidFill>
                  <a:srgbClr val="FFFF00"/>
                </a:solidFill>
              </a:rPr>
              <a:t> difícil de ser reaproveitadas</a:t>
            </a:r>
            <a:r>
              <a:rPr lang="pt-BR" sz="2800" dirty="0">
                <a:solidFill>
                  <a:schemeClr val="bg1"/>
                </a:solidFill>
              </a:rPr>
              <a:t>, já com o </a:t>
            </a:r>
            <a:r>
              <a:rPr lang="pt-BR" sz="2800" dirty="0" err="1">
                <a:solidFill>
                  <a:srgbClr val="00B0F0"/>
                </a:solidFill>
              </a:rPr>
              <a:t>Graphql</a:t>
            </a:r>
            <a:r>
              <a:rPr lang="pt-BR" sz="2800" dirty="0">
                <a:solidFill>
                  <a:srgbClr val="00B0F0"/>
                </a:solidFill>
              </a:rPr>
              <a:t> o reaproveitamento pode ser muito maior</a:t>
            </a:r>
            <a:r>
              <a:rPr lang="pt-BR" sz="28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5779318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Santander">
      <a:dk1>
        <a:srgbClr val="000000"/>
      </a:dk1>
      <a:lt1>
        <a:srgbClr val="FFFFFF"/>
      </a:lt1>
      <a:dk2>
        <a:srgbClr val="6E7678"/>
      </a:dk2>
      <a:lt2>
        <a:srgbClr val="E7E6E6"/>
      </a:lt2>
      <a:accent1>
        <a:srgbClr val="EB0000"/>
      </a:accent1>
      <a:accent2>
        <a:srgbClr val="DEEDF1"/>
      </a:accent2>
      <a:accent3>
        <a:srgbClr val="9D3566"/>
      </a:accent3>
      <a:accent4>
        <a:srgbClr val="62B967"/>
      </a:accent4>
      <a:accent5>
        <a:srgbClr val="1AB2BB"/>
      </a:accent5>
      <a:accent6>
        <a:srgbClr val="FFCB32"/>
      </a:accent6>
      <a:hlink>
        <a:srgbClr val="3265FF"/>
      </a:hlink>
      <a:folHlink>
        <a:srgbClr val="954F72"/>
      </a:folHlink>
    </a:clrScheme>
    <a:fontScheme name="Personalizado 66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23812</TotalTime>
  <Words>345</Words>
  <Application>Microsoft Macintosh PowerPoint</Application>
  <PresentationFormat>Widescreen</PresentationFormat>
  <Paragraphs>80</Paragraphs>
  <Slides>15</Slides>
  <Notes>4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Arial</vt:lpstr>
      <vt:lpstr>Calibri</vt:lpstr>
      <vt:lpstr>Courier New</vt:lpstr>
      <vt:lpstr>Helvetica</vt:lpstr>
      <vt:lpstr>Santander Logo</vt:lpstr>
      <vt:lpstr>Times New Roman</vt:lpstr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 Power Point SANTANDER</dc:title>
  <dc:creator>Presentalia (info@presentalia.com)</dc:creator>
  <cp:lastModifiedBy>Microsoft Office User</cp:lastModifiedBy>
  <cp:revision>293</cp:revision>
  <dcterms:created xsi:type="dcterms:W3CDTF">2018-03-19T11:10:43Z</dcterms:created>
  <dcterms:modified xsi:type="dcterms:W3CDTF">2020-01-26T23:12:36Z</dcterms:modified>
</cp:coreProperties>
</file>